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6" r:id="rId5"/>
    <p:sldId id="304" r:id="rId6"/>
    <p:sldId id="264" r:id="rId7"/>
    <p:sldId id="275" r:id="rId8"/>
    <p:sldId id="290" r:id="rId9"/>
    <p:sldId id="291" r:id="rId10"/>
    <p:sldId id="303" r:id="rId11"/>
    <p:sldId id="299" r:id="rId12"/>
    <p:sldId id="293" r:id="rId13"/>
    <p:sldId id="294" r:id="rId14"/>
    <p:sldId id="297" r:id="rId15"/>
    <p:sldId id="300" r:id="rId16"/>
    <p:sldId id="302" r:id="rId17"/>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5DC3B-8E85-4761-A2BF-4F11B3B89C22}" v="1" dt="2023-10-05T12:57:49.5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CDEF1-4772-4FA6-872C-7EFEEA58731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0B5C5BC-538F-49FC-93FE-3679ECC73455}">
      <dgm:prSet/>
      <dgm:spPr/>
      <dgm:t>
        <a:bodyPr/>
        <a:lstStyle/>
        <a:p>
          <a:r>
            <a:rPr lang="nl-NL"/>
            <a:t>Diplomeerbaar als….</a:t>
          </a:r>
          <a:endParaRPr lang="en-US"/>
        </a:p>
      </dgm:t>
    </dgm:pt>
    <dgm:pt modelId="{44FEFA23-0BD6-4FE2-BE6E-1B2DD464F806}" type="parTrans" cxnId="{882184C7-D221-4BBE-B3F3-8B4808DDC8FD}">
      <dgm:prSet/>
      <dgm:spPr/>
      <dgm:t>
        <a:bodyPr/>
        <a:lstStyle/>
        <a:p>
          <a:endParaRPr lang="en-US"/>
        </a:p>
      </dgm:t>
    </dgm:pt>
    <dgm:pt modelId="{4A7D5A38-3F6C-44CC-BB80-E7B156313A16}" type="sibTrans" cxnId="{882184C7-D221-4BBE-B3F3-8B4808DDC8FD}">
      <dgm:prSet/>
      <dgm:spPr/>
      <dgm:t>
        <a:bodyPr/>
        <a:lstStyle/>
        <a:p>
          <a:endParaRPr lang="en-US"/>
        </a:p>
      </dgm:t>
    </dgm:pt>
    <dgm:pt modelId="{61B465F8-9C08-4D5E-8E9C-756E0E87DD60}">
      <dgm:prSet/>
      <dgm:spPr/>
      <dgm:t>
        <a:bodyPr/>
        <a:lstStyle/>
        <a:p>
          <a:r>
            <a:rPr lang="nl-NL"/>
            <a:t>Informatie op Yunet</a:t>
          </a:r>
          <a:endParaRPr lang="en-US"/>
        </a:p>
      </dgm:t>
    </dgm:pt>
    <dgm:pt modelId="{60746D63-C54C-4BBE-8093-2F5FD6649B2F}" type="parTrans" cxnId="{39A2013E-AC0A-43A3-B079-19C2B1E598F2}">
      <dgm:prSet/>
      <dgm:spPr/>
      <dgm:t>
        <a:bodyPr/>
        <a:lstStyle/>
        <a:p>
          <a:endParaRPr lang="en-US"/>
        </a:p>
      </dgm:t>
    </dgm:pt>
    <dgm:pt modelId="{B3CC5266-86A1-4CF6-A31F-FD6F05F033FC}" type="sibTrans" cxnId="{39A2013E-AC0A-43A3-B079-19C2B1E598F2}">
      <dgm:prSet/>
      <dgm:spPr/>
      <dgm:t>
        <a:bodyPr/>
        <a:lstStyle/>
        <a:p>
          <a:endParaRPr lang="en-US"/>
        </a:p>
      </dgm:t>
    </dgm:pt>
    <dgm:pt modelId="{FAE16369-A5AC-45F8-BB2E-11904378EB01}">
      <dgm:prSet/>
      <dgm:spPr/>
      <dgm:t>
        <a:bodyPr/>
        <a:lstStyle/>
        <a:p>
          <a:r>
            <a:rPr lang="nl-NL"/>
            <a:t>Informatie op Wikiwijs</a:t>
          </a:r>
          <a:endParaRPr lang="en-US"/>
        </a:p>
      </dgm:t>
    </dgm:pt>
    <dgm:pt modelId="{AA577607-F2FE-427D-91EC-EAFD8D8A8FC2}" type="parTrans" cxnId="{EC7DE469-E1B2-47E8-AC72-F7B0BE61C51E}">
      <dgm:prSet/>
      <dgm:spPr/>
      <dgm:t>
        <a:bodyPr/>
        <a:lstStyle/>
        <a:p>
          <a:endParaRPr lang="en-US"/>
        </a:p>
      </dgm:t>
    </dgm:pt>
    <dgm:pt modelId="{09869E18-4DE1-438E-BCC3-30962D3849F0}" type="sibTrans" cxnId="{EC7DE469-E1B2-47E8-AC72-F7B0BE61C51E}">
      <dgm:prSet/>
      <dgm:spPr/>
      <dgm:t>
        <a:bodyPr/>
        <a:lstStyle/>
        <a:p>
          <a:endParaRPr lang="en-US"/>
        </a:p>
      </dgm:t>
    </dgm:pt>
    <dgm:pt modelId="{51834FB1-91F7-4CEC-8CD9-849A680866CA}">
      <dgm:prSet/>
      <dgm:spPr/>
      <dgm:t>
        <a:bodyPr/>
        <a:lstStyle/>
        <a:p>
          <a:r>
            <a:rPr lang="nl-NL"/>
            <a:t>Proeve van bekwaamheid </a:t>
          </a:r>
          <a:endParaRPr lang="en-US"/>
        </a:p>
      </dgm:t>
    </dgm:pt>
    <dgm:pt modelId="{A7E2CB75-7247-4ED2-87C3-61FE59D61D06}" type="parTrans" cxnId="{AC0E1A23-1BF7-41AD-A5D7-D321EB1946CA}">
      <dgm:prSet/>
      <dgm:spPr/>
      <dgm:t>
        <a:bodyPr/>
        <a:lstStyle/>
        <a:p>
          <a:endParaRPr lang="en-US"/>
        </a:p>
      </dgm:t>
    </dgm:pt>
    <dgm:pt modelId="{BCCC919C-DF31-4986-A312-D208252CBF35}" type="sibTrans" cxnId="{AC0E1A23-1BF7-41AD-A5D7-D321EB1946CA}">
      <dgm:prSet/>
      <dgm:spPr/>
      <dgm:t>
        <a:bodyPr/>
        <a:lstStyle/>
        <a:p>
          <a:endParaRPr lang="en-US"/>
        </a:p>
      </dgm:t>
    </dgm:pt>
    <dgm:pt modelId="{120FB2BD-20D2-43DA-9457-A205DFA3B7D0}">
      <dgm:prSet/>
      <dgm:spPr/>
      <dgm:t>
        <a:bodyPr/>
        <a:lstStyle/>
        <a:p>
          <a:r>
            <a:rPr lang="nl-NL"/>
            <a:t>Planning AVO examens</a:t>
          </a:r>
          <a:endParaRPr lang="en-US"/>
        </a:p>
      </dgm:t>
    </dgm:pt>
    <dgm:pt modelId="{1985034D-A0FA-4778-996C-9C6299D66AAD}" type="parTrans" cxnId="{EBED44B9-2C98-44F6-845D-7BCB43C11BDD}">
      <dgm:prSet/>
      <dgm:spPr/>
      <dgm:t>
        <a:bodyPr/>
        <a:lstStyle/>
        <a:p>
          <a:endParaRPr lang="en-US"/>
        </a:p>
      </dgm:t>
    </dgm:pt>
    <dgm:pt modelId="{FD71E845-BDAA-42BD-B410-CD1D70590F3B}" type="sibTrans" cxnId="{EBED44B9-2C98-44F6-845D-7BCB43C11BDD}">
      <dgm:prSet/>
      <dgm:spPr/>
      <dgm:t>
        <a:bodyPr/>
        <a:lstStyle/>
        <a:p>
          <a:endParaRPr lang="en-US"/>
        </a:p>
      </dgm:t>
    </dgm:pt>
    <dgm:pt modelId="{1E7E3A47-A8C8-4F77-856C-E057EEC6A4C3}">
      <dgm:prSet/>
      <dgm:spPr/>
      <dgm:t>
        <a:bodyPr/>
        <a:lstStyle/>
        <a:p>
          <a:r>
            <a:rPr lang="nl-NL"/>
            <a:t>Jaarkalender</a:t>
          </a:r>
          <a:endParaRPr lang="en-US"/>
        </a:p>
      </dgm:t>
    </dgm:pt>
    <dgm:pt modelId="{DC29448D-708C-40EA-9D9C-784F2765DD43}" type="parTrans" cxnId="{C21942AE-0E80-4C4B-BD24-9C8A69C98F20}">
      <dgm:prSet/>
      <dgm:spPr/>
      <dgm:t>
        <a:bodyPr/>
        <a:lstStyle/>
        <a:p>
          <a:endParaRPr lang="en-US"/>
        </a:p>
      </dgm:t>
    </dgm:pt>
    <dgm:pt modelId="{30473B07-428B-4852-B15C-3FA4CB3B5C07}" type="sibTrans" cxnId="{C21942AE-0E80-4C4B-BD24-9C8A69C98F20}">
      <dgm:prSet/>
      <dgm:spPr/>
      <dgm:t>
        <a:bodyPr/>
        <a:lstStyle/>
        <a:p>
          <a:endParaRPr lang="en-US"/>
        </a:p>
      </dgm:t>
    </dgm:pt>
    <dgm:pt modelId="{79D4EB55-BF2F-4E37-AC52-70CDA01B5E8C}">
      <dgm:prSet/>
      <dgm:spPr/>
      <dgm:t>
        <a:bodyPr/>
        <a:lstStyle/>
        <a:p>
          <a:r>
            <a:rPr lang="nl-NL"/>
            <a:t>Aanmelddata voor hbo</a:t>
          </a:r>
          <a:endParaRPr lang="en-US"/>
        </a:p>
      </dgm:t>
    </dgm:pt>
    <dgm:pt modelId="{07BB0EB0-63A0-4AAB-92B1-DD6BD9AF8300}" type="parTrans" cxnId="{79364388-16CF-4B3E-95C0-F17EF0D33340}">
      <dgm:prSet/>
      <dgm:spPr/>
      <dgm:t>
        <a:bodyPr/>
        <a:lstStyle/>
        <a:p>
          <a:endParaRPr lang="en-US"/>
        </a:p>
      </dgm:t>
    </dgm:pt>
    <dgm:pt modelId="{DD015227-4611-42B8-9FAC-7132A562F1F0}" type="sibTrans" cxnId="{79364388-16CF-4B3E-95C0-F17EF0D33340}">
      <dgm:prSet/>
      <dgm:spPr/>
      <dgm:t>
        <a:bodyPr/>
        <a:lstStyle/>
        <a:p>
          <a:endParaRPr lang="en-US"/>
        </a:p>
      </dgm:t>
    </dgm:pt>
    <dgm:pt modelId="{6A910C4E-9AE3-478E-B71D-FF4FF0333F68}" type="pres">
      <dgm:prSet presAssocID="{0D0CDEF1-4772-4FA6-872C-7EFEEA58731F}" presName="vert0" presStyleCnt="0">
        <dgm:presLayoutVars>
          <dgm:dir/>
          <dgm:animOne val="branch"/>
          <dgm:animLvl val="lvl"/>
        </dgm:presLayoutVars>
      </dgm:prSet>
      <dgm:spPr/>
    </dgm:pt>
    <dgm:pt modelId="{0E98871C-8E9D-418A-826D-4B5A9309D887}" type="pres">
      <dgm:prSet presAssocID="{10B5C5BC-538F-49FC-93FE-3679ECC73455}" presName="thickLine" presStyleLbl="alignNode1" presStyleIdx="0" presStyleCnt="7"/>
      <dgm:spPr/>
    </dgm:pt>
    <dgm:pt modelId="{05D777D0-5398-4A75-9614-C6EC7ACEF796}" type="pres">
      <dgm:prSet presAssocID="{10B5C5BC-538F-49FC-93FE-3679ECC73455}" presName="horz1" presStyleCnt="0"/>
      <dgm:spPr/>
    </dgm:pt>
    <dgm:pt modelId="{1F5E57EB-C773-4DF1-8FFD-AFC4A5BCE0EE}" type="pres">
      <dgm:prSet presAssocID="{10B5C5BC-538F-49FC-93FE-3679ECC73455}" presName="tx1" presStyleLbl="revTx" presStyleIdx="0" presStyleCnt="7"/>
      <dgm:spPr/>
    </dgm:pt>
    <dgm:pt modelId="{D795544B-9FC4-4ECE-8708-D4D44060C2C8}" type="pres">
      <dgm:prSet presAssocID="{10B5C5BC-538F-49FC-93FE-3679ECC73455}" presName="vert1" presStyleCnt="0"/>
      <dgm:spPr/>
    </dgm:pt>
    <dgm:pt modelId="{823D40AB-3063-4653-9CDD-FF81D77EFFC4}" type="pres">
      <dgm:prSet presAssocID="{61B465F8-9C08-4D5E-8E9C-756E0E87DD60}" presName="thickLine" presStyleLbl="alignNode1" presStyleIdx="1" presStyleCnt="7"/>
      <dgm:spPr/>
    </dgm:pt>
    <dgm:pt modelId="{7F5A9737-9599-444E-876E-8C1ED504422A}" type="pres">
      <dgm:prSet presAssocID="{61B465F8-9C08-4D5E-8E9C-756E0E87DD60}" presName="horz1" presStyleCnt="0"/>
      <dgm:spPr/>
    </dgm:pt>
    <dgm:pt modelId="{3A63E6A3-A1B7-421C-A158-DA35812C909C}" type="pres">
      <dgm:prSet presAssocID="{61B465F8-9C08-4D5E-8E9C-756E0E87DD60}" presName="tx1" presStyleLbl="revTx" presStyleIdx="1" presStyleCnt="7"/>
      <dgm:spPr/>
    </dgm:pt>
    <dgm:pt modelId="{D19F36B9-A266-48CD-96E4-016CE7976F59}" type="pres">
      <dgm:prSet presAssocID="{61B465F8-9C08-4D5E-8E9C-756E0E87DD60}" presName="vert1" presStyleCnt="0"/>
      <dgm:spPr/>
    </dgm:pt>
    <dgm:pt modelId="{67F01160-8B24-4708-B9E8-56995D2032F4}" type="pres">
      <dgm:prSet presAssocID="{FAE16369-A5AC-45F8-BB2E-11904378EB01}" presName="thickLine" presStyleLbl="alignNode1" presStyleIdx="2" presStyleCnt="7"/>
      <dgm:spPr/>
    </dgm:pt>
    <dgm:pt modelId="{B289C36F-DC2F-48D3-93FE-9E989EFB38A3}" type="pres">
      <dgm:prSet presAssocID="{FAE16369-A5AC-45F8-BB2E-11904378EB01}" presName="horz1" presStyleCnt="0"/>
      <dgm:spPr/>
    </dgm:pt>
    <dgm:pt modelId="{1229EF6D-1ABA-40DD-AF3A-BE922BBFFA10}" type="pres">
      <dgm:prSet presAssocID="{FAE16369-A5AC-45F8-BB2E-11904378EB01}" presName="tx1" presStyleLbl="revTx" presStyleIdx="2" presStyleCnt="7"/>
      <dgm:spPr/>
    </dgm:pt>
    <dgm:pt modelId="{1311335E-6833-4AA1-A77A-D4FEF71A0942}" type="pres">
      <dgm:prSet presAssocID="{FAE16369-A5AC-45F8-BB2E-11904378EB01}" presName="vert1" presStyleCnt="0"/>
      <dgm:spPr/>
    </dgm:pt>
    <dgm:pt modelId="{598703B8-8ED7-474D-AB64-088BF792D3B6}" type="pres">
      <dgm:prSet presAssocID="{51834FB1-91F7-4CEC-8CD9-849A680866CA}" presName="thickLine" presStyleLbl="alignNode1" presStyleIdx="3" presStyleCnt="7"/>
      <dgm:spPr/>
    </dgm:pt>
    <dgm:pt modelId="{4F753D04-3C5C-4834-9260-2E51F1DB9FED}" type="pres">
      <dgm:prSet presAssocID="{51834FB1-91F7-4CEC-8CD9-849A680866CA}" presName="horz1" presStyleCnt="0"/>
      <dgm:spPr/>
    </dgm:pt>
    <dgm:pt modelId="{727C40BF-7294-42CD-A835-62C260630035}" type="pres">
      <dgm:prSet presAssocID="{51834FB1-91F7-4CEC-8CD9-849A680866CA}" presName="tx1" presStyleLbl="revTx" presStyleIdx="3" presStyleCnt="7"/>
      <dgm:spPr/>
    </dgm:pt>
    <dgm:pt modelId="{B81C8EF8-F9EC-4363-90F5-6C4243F4023A}" type="pres">
      <dgm:prSet presAssocID="{51834FB1-91F7-4CEC-8CD9-849A680866CA}" presName="vert1" presStyleCnt="0"/>
      <dgm:spPr/>
    </dgm:pt>
    <dgm:pt modelId="{05A1B0E5-9DBF-42BC-9724-07FAECA1F68B}" type="pres">
      <dgm:prSet presAssocID="{120FB2BD-20D2-43DA-9457-A205DFA3B7D0}" presName="thickLine" presStyleLbl="alignNode1" presStyleIdx="4" presStyleCnt="7"/>
      <dgm:spPr/>
    </dgm:pt>
    <dgm:pt modelId="{BED38BB8-2358-4F60-8EF7-8AFE3C292621}" type="pres">
      <dgm:prSet presAssocID="{120FB2BD-20D2-43DA-9457-A205DFA3B7D0}" presName="horz1" presStyleCnt="0"/>
      <dgm:spPr/>
    </dgm:pt>
    <dgm:pt modelId="{22BF674C-7484-47F5-BD54-347C59121E36}" type="pres">
      <dgm:prSet presAssocID="{120FB2BD-20D2-43DA-9457-A205DFA3B7D0}" presName="tx1" presStyleLbl="revTx" presStyleIdx="4" presStyleCnt="7"/>
      <dgm:spPr/>
    </dgm:pt>
    <dgm:pt modelId="{EA7887B3-24A0-41C0-AC5F-E99430DD8937}" type="pres">
      <dgm:prSet presAssocID="{120FB2BD-20D2-43DA-9457-A205DFA3B7D0}" presName="vert1" presStyleCnt="0"/>
      <dgm:spPr/>
    </dgm:pt>
    <dgm:pt modelId="{2DD27FD1-816A-4230-AB6A-692B588603CC}" type="pres">
      <dgm:prSet presAssocID="{1E7E3A47-A8C8-4F77-856C-E057EEC6A4C3}" presName="thickLine" presStyleLbl="alignNode1" presStyleIdx="5" presStyleCnt="7"/>
      <dgm:spPr/>
    </dgm:pt>
    <dgm:pt modelId="{166568AD-9856-42DA-A74F-287861183E9D}" type="pres">
      <dgm:prSet presAssocID="{1E7E3A47-A8C8-4F77-856C-E057EEC6A4C3}" presName="horz1" presStyleCnt="0"/>
      <dgm:spPr/>
    </dgm:pt>
    <dgm:pt modelId="{2DBD49BF-4B58-4D22-B014-00ABD65DD99B}" type="pres">
      <dgm:prSet presAssocID="{1E7E3A47-A8C8-4F77-856C-E057EEC6A4C3}" presName="tx1" presStyleLbl="revTx" presStyleIdx="5" presStyleCnt="7"/>
      <dgm:spPr/>
    </dgm:pt>
    <dgm:pt modelId="{6D32861E-FBFA-441F-9CD9-CB2EB5CF122B}" type="pres">
      <dgm:prSet presAssocID="{1E7E3A47-A8C8-4F77-856C-E057EEC6A4C3}" presName="vert1" presStyleCnt="0"/>
      <dgm:spPr/>
    </dgm:pt>
    <dgm:pt modelId="{7DACFB21-0777-4630-B320-D73608946BE5}" type="pres">
      <dgm:prSet presAssocID="{79D4EB55-BF2F-4E37-AC52-70CDA01B5E8C}" presName="thickLine" presStyleLbl="alignNode1" presStyleIdx="6" presStyleCnt="7"/>
      <dgm:spPr/>
    </dgm:pt>
    <dgm:pt modelId="{65094ED9-F3CD-4D82-B15A-EA7F3CB9AF7C}" type="pres">
      <dgm:prSet presAssocID="{79D4EB55-BF2F-4E37-AC52-70CDA01B5E8C}" presName="horz1" presStyleCnt="0"/>
      <dgm:spPr/>
    </dgm:pt>
    <dgm:pt modelId="{9D66B9EF-848D-450A-A6E5-D492D1C0459C}" type="pres">
      <dgm:prSet presAssocID="{79D4EB55-BF2F-4E37-AC52-70CDA01B5E8C}" presName="tx1" presStyleLbl="revTx" presStyleIdx="6" presStyleCnt="7"/>
      <dgm:spPr/>
    </dgm:pt>
    <dgm:pt modelId="{AD5DF763-A507-416B-B96E-2581022E5A90}" type="pres">
      <dgm:prSet presAssocID="{79D4EB55-BF2F-4E37-AC52-70CDA01B5E8C}" presName="vert1" presStyleCnt="0"/>
      <dgm:spPr/>
    </dgm:pt>
  </dgm:ptLst>
  <dgm:cxnLst>
    <dgm:cxn modelId="{11E7E204-C92F-4CBE-829E-98779D2F255E}" type="presOf" srcId="{1E7E3A47-A8C8-4F77-856C-E057EEC6A4C3}" destId="{2DBD49BF-4B58-4D22-B014-00ABD65DD99B}" srcOrd="0" destOrd="0" presId="urn:microsoft.com/office/officeart/2008/layout/LinedList"/>
    <dgm:cxn modelId="{AC0E1A23-1BF7-41AD-A5D7-D321EB1946CA}" srcId="{0D0CDEF1-4772-4FA6-872C-7EFEEA58731F}" destId="{51834FB1-91F7-4CEC-8CD9-849A680866CA}" srcOrd="3" destOrd="0" parTransId="{A7E2CB75-7247-4ED2-87C3-61FE59D61D06}" sibTransId="{BCCC919C-DF31-4986-A312-D208252CBF35}"/>
    <dgm:cxn modelId="{39A2013E-AC0A-43A3-B079-19C2B1E598F2}" srcId="{0D0CDEF1-4772-4FA6-872C-7EFEEA58731F}" destId="{61B465F8-9C08-4D5E-8E9C-756E0E87DD60}" srcOrd="1" destOrd="0" parTransId="{60746D63-C54C-4BBE-8093-2F5FD6649B2F}" sibTransId="{B3CC5266-86A1-4CF6-A31F-FD6F05F033FC}"/>
    <dgm:cxn modelId="{EC7DE469-E1B2-47E8-AC72-F7B0BE61C51E}" srcId="{0D0CDEF1-4772-4FA6-872C-7EFEEA58731F}" destId="{FAE16369-A5AC-45F8-BB2E-11904378EB01}" srcOrd="2" destOrd="0" parTransId="{AA577607-F2FE-427D-91EC-EAFD8D8A8FC2}" sibTransId="{09869E18-4DE1-438E-BCC3-30962D3849F0}"/>
    <dgm:cxn modelId="{A2036C6A-DCAC-4122-A482-DC5D757C3A90}" type="presOf" srcId="{120FB2BD-20D2-43DA-9457-A205DFA3B7D0}" destId="{22BF674C-7484-47F5-BD54-347C59121E36}" srcOrd="0" destOrd="0" presId="urn:microsoft.com/office/officeart/2008/layout/LinedList"/>
    <dgm:cxn modelId="{4C4D8686-A4E6-4042-A61B-F851107E11F1}" type="presOf" srcId="{51834FB1-91F7-4CEC-8CD9-849A680866CA}" destId="{727C40BF-7294-42CD-A835-62C260630035}" srcOrd="0" destOrd="0" presId="urn:microsoft.com/office/officeart/2008/layout/LinedList"/>
    <dgm:cxn modelId="{34149986-BF76-451B-AADE-DB31F17A2D33}" type="presOf" srcId="{10B5C5BC-538F-49FC-93FE-3679ECC73455}" destId="{1F5E57EB-C773-4DF1-8FFD-AFC4A5BCE0EE}" srcOrd="0" destOrd="0" presId="urn:microsoft.com/office/officeart/2008/layout/LinedList"/>
    <dgm:cxn modelId="{79364388-16CF-4B3E-95C0-F17EF0D33340}" srcId="{0D0CDEF1-4772-4FA6-872C-7EFEEA58731F}" destId="{79D4EB55-BF2F-4E37-AC52-70CDA01B5E8C}" srcOrd="6" destOrd="0" parTransId="{07BB0EB0-63A0-4AAB-92B1-DD6BD9AF8300}" sibTransId="{DD015227-4611-42B8-9FAC-7132A562F1F0}"/>
    <dgm:cxn modelId="{B672E690-830F-4FAC-943E-15754A7798CA}" type="presOf" srcId="{61B465F8-9C08-4D5E-8E9C-756E0E87DD60}" destId="{3A63E6A3-A1B7-421C-A158-DA35812C909C}" srcOrd="0" destOrd="0" presId="urn:microsoft.com/office/officeart/2008/layout/LinedList"/>
    <dgm:cxn modelId="{326A49AB-8F59-4A11-AA3A-8E2888CFBEB8}" type="presOf" srcId="{FAE16369-A5AC-45F8-BB2E-11904378EB01}" destId="{1229EF6D-1ABA-40DD-AF3A-BE922BBFFA10}" srcOrd="0" destOrd="0" presId="urn:microsoft.com/office/officeart/2008/layout/LinedList"/>
    <dgm:cxn modelId="{C21942AE-0E80-4C4B-BD24-9C8A69C98F20}" srcId="{0D0CDEF1-4772-4FA6-872C-7EFEEA58731F}" destId="{1E7E3A47-A8C8-4F77-856C-E057EEC6A4C3}" srcOrd="5" destOrd="0" parTransId="{DC29448D-708C-40EA-9D9C-784F2765DD43}" sibTransId="{30473B07-428B-4852-B15C-3FA4CB3B5C07}"/>
    <dgm:cxn modelId="{EBED44B9-2C98-44F6-845D-7BCB43C11BDD}" srcId="{0D0CDEF1-4772-4FA6-872C-7EFEEA58731F}" destId="{120FB2BD-20D2-43DA-9457-A205DFA3B7D0}" srcOrd="4" destOrd="0" parTransId="{1985034D-A0FA-4778-996C-9C6299D66AAD}" sibTransId="{FD71E845-BDAA-42BD-B410-CD1D70590F3B}"/>
    <dgm:cxn modelId="{EE65DCC1-093F-4735-AFB6-A3A5FDC20EA3}" type="presOf" srcId="{79D4EB55-BF2F-4E37-AC52-70CDA01B5E8C}" destId="{9D66B9EF-848D-450A-A6E5-D492D1C0459C}" srcOrd="0" destOrd="0" presId="urn:microsoft.com/office/officeart/2008/layout/LinedList"/>
    <dgm:cxn modelId="{4381ACC5-C972-47C6-8752-20CA67D96924}" type="presOf" srcId="{0D0CDEF1-4772-4FA6-872C-7EFEEA58731F}" destId="{6A910C4E-9AE3-478E-B71D-FF4FF0333F68}" srcOrd="0" destOrd="0" presId="urn:microsoft.com/office/officeart/2008/layout/LinedList"/>
    <dgm:cxn modelId="{882184C7-D221-4BBE-B3F3-8B4808DDC8FD}" srcId="{0D0CDEF1-4772-4FA6-872C-7EFEEA58731F}" destId="{10B5C5BC-538F-49FC-93FE-3679ECC73455}" srcOrd="0" destOrd="0" parTransId="{44FEFA23-0BD6-4FE2-BE6E-1B2DD464F806}" sibTransId="{4A7D5A38-3F6C-44CC-BB80-E7B156313A16}"/>
    <dgm:cxn modelId="{717CF94A-8FB8-4F46-81C6-2CDADE8019A6}" type="presParOf" srcId="{6A910C4E-9AE3-478E-B71D-FF4FF0333F68}" destId="{0E98871C-8E9D-418A-826D-4B5A9309D887}" srcOrd="0" destOrd="0" presId="urn:microsoft.com/office/officeart/2008/layout/LinedList"/>
    <dgm:cxn modelId="{0F2F232E-E35B-4F1E-A716-32CBC93C52F3}" type="presParOf" srcId="{6A910C4E-9AE3-478E-B71D-FF4FF0333F68}" destId="{05D777D0-5398-4A75-9614-C6EC7ACEF796}" srcOrd="1" destOrd="0" presId="urn:microsoft.com/office/officeart/2008/layout/LinedList"/>
    <dgm:cxn modelId="{D7941BCD-533F-42DA-A73B-7D17BFBF8F84}" type="presParOf" srcId="{05D777D0-5398-4A75-9614-C6EC7ACEF796}" destId="{1F5E57EB-C773-4DF1-8FFD-AFC4A5BCE0EE}" srcOrd="0" destOrd="0" presId="urn:microsoft.com/office/officeart/2008/layout/LinedList"/>
    <dgm:cxn modelId="{7C3E2C94-FB5A-4024-9D08-6910978D0A32}" type="presParOf" srcId="{05D777D0-5398-4A75-9614-C6EC7ACEF796}" destId="{D795544B-9FC4-4ECE-8708-D4D44060C2C8}" srcOrd="1" destOrd="0" presId="urn:microsoft.com/office/officeart/2008/layout/LinedList"/>
    <dgm:cxn modelId="{FB879A26-EAA9-4BE8-AD6E-88DA670CBBDE}" type="presParOf" srcId="{6A910C4E-9AE3-478E-B71D-FF4FF0333F68}" destId="{823D40AB-3063-4653-9CDD-FF81D77EFFC4}" srcOrd="2" destOrd="0" presId="urn:microsoft.com/office/officeart/2008/layout/LinedList"/>
    <dgm:cxn modelId="{D8AC5B21-59B8-4380-8848-863EB65E9A6A}" type="presParOf" srcId="{6A910C4E-9AE3-478E-B71D-FF4FF0333F68}" destId="{7F5A9737-9599-444E-876E-8C1ED504422A}" srcOrd="3" destOrd="0" presId="urn:microsoft.com/office/officeart/2008/layout/LinedList"/>
    <dgm:cxn modelId="{869F3260-28A5-4D78-96A3-D7D6CAD5DA6E}" type="presParOf" srcId="{7F5A9737-9599-444E-876E-8C1ED504422A}" destId="{3A63E6A3-A1B7-421C-A158-DA35812C909C}" srcOrd="0" destOrd="0" presId="urn:microsoft.com/office/officeart/2008/layout/LinedList"/>
    <dgm:cxn modelId="{32FFE70C-20E9-4426-A62A-22ECA9DAB5FE}" type="presParOf" srcId="{7F5A9737-9599-444E-876E-8C1ED504422A}" destId="{D19F36B9-A266-48CD-96E4-016CE7976F59}" srcOrd="1" destOrd="0" presId="urn:microsoft.com/office/officeart/2008/layout/LinedList"/>
    <dgm:cxn modelId="{01836A42-BF92-45F4-8580-6200F7132A49}" type="presParOf" srcId="{6A910C4E-9AE3-478E-B71D-FF4FF0333F68}" destId="{67F01160-8B24-4708-B9E8-56995D2032F4}" srcOrd="4" destOrd="0" presId="urn:microsoft.com/office/officeart/2008/layout/LinedList"/>
    <dgm:cxn modelId="{031A3A1B-353F-4D0A-8983-EF0B422F4D11}" type="presParOf" srcId="{6A910C4E-9AE3-478E-B71D-FF4FF0333F68}" destId="{B289C36F-DC2F-48D3-93FE-9E989EFB38A3}" srcOrd="5" destOrd="0" presId="urn:microsoft.com/office/officeart/2008/layout/LinedList"/>
    <dgm:cxn modelId="{ECE96FEA-232E-4031-BD7C-F099AE43E9BF}" type="presParOf" srcId="{B289C36F-DC2F-48D3-93FE-9E989EFB38A3}" destId="{1229EF6D-1ABA-40DD-AF3A-BE922BBFFA10}" srcOrd="0" destOrd="0" presId="urn:microsoft.com/office/officeart/2008/layout/LinedList"/>
    <dgm:cxn modelId="{B3BB23D2-DD18-472F-940B-93CA001B6EC3}" type="presParOf" srcId="{B289C36F-DC2F-48D3-93FE-9E989EFB38A3}" destId="{1311335E-6833-4AA1-A77A-D4FEF71A0942}" srcOrd="1" destOrd="0" presId="urn:microsoft.com/office/officeart/2008/layout/LinedList"/>
    <dgm:cxn modelId="{26067120-8AA2-46D5-BA6B-D683FDFEBA53}" type="presParOf" srcId="{6A910C4E-9AE3-478E-B71D-FF4FF0333F68}" destId="{598703B8-8ED7-474D-AB64-088BF792D3B6}" srcOrd="6" destOrd="0" presId="urn:microsoft.com/office/officeart/2008/layout/LinedList"/>
    <dgm:cxn modelId="{13233645-1C88-49E9-8747-1157423EB038}" type="presParOf" srcId="{6A910C4E-9AE3-478E-B71D-FF4FF0333F68}" destId="{4F753D04-3C5C-4834-9260-2E51F1DB9FED}" srcOrd="7" destOrd="0" presId="urn:microsoft.com/office/officeart/2008/layout/LinedList"/>
    <dgm:cxn modelId="{376FBA43-07B4-4AC3-9C97-22110DBCB099}" type="presParOf" srcId="{4F753D04-3C5C-4834-9260-2E51F1DB9FED}" destId="{727C40BF-7294-42CD-A835-62C260630035}" srcOrd="0" destOrd="0" presId="urn:microsoft.com/office/officeart/2008/layout/LinedList"/>
    <dgm:cxn modelId="{A1A4A2E8-425B-467C-81A2-B53FA9E3C807}" type="presParOf" srcId="{4F753D04-3C5C-4834-9260-2E51F1DB9FED}" destId="{B81C8EF8-F9EC-4363-90F5-6C4243F4023A}" srcOrd="1" destOrd="0" presId="urn:microsoft.com/office/officeart/2008/layout/LinedList"/>
    <dgm:cxn modelId="{4A508079-716C-44CD-BDC4-DB4EAE35F2E3}" type="presParOf" srcId="{6A910C4E-9AE3-478E-B71D-FF4FF0333F68}" destId="{05A1B0E5-9DBF-42BC-9724-07FAECA1F68B}" srcOrd="8" destOrd="0" presId="urn:microsoft.com/office/officeart/2008/layout/LinedList"/>
    <dgm:cxn modelId="{63704486-1EF9-4A89-B858-62AD751CC0D9}" type="presParOf" srcId="{6A910C4E-9AE3-478E-B71D-FF4FF0333F68}" destId="{BED38BB8-2358-4F60-8EF7-8AFE3C292621}" srcOrd="9" destOrd="0" presId="urn:microsoft.com/office/officeart/2008/layout/LinedList"/>
    <dgm:cxn modelId="{F5E9B6AE-6C17-4BB9-8F87-2C0AD34A704B}" type="presParOf" srcId="{BED38BB8-2358-4F60-8EF7-8AFE3C292621}" destId="{22BF674C-7484-47F5-BD54-347C59121E36}" srcOrd="0" destOrd="0" presId="urn:microsoft.com/office/officeart/2008/layout/LinedList"/>
    <dgm:cxn modelId="{43BF46F0-169F-418F-BCEC-8DDAE0DF89E0}" type="presParOf" srcId="{BED38BB8-2358-4F60-8EF7-8AFE3C292621}" destId="{EA7887B3-24A0-41C0-AC5F-E99430DD8937}" srcOrd="1" destOrd="0" presId="urn:microsoft.com/office/officeart/2008/layout/LinedList"/>
    <dgm:cxn modelId="{79856FAE-778E-4EB8-B12C-ACE1420DA20A}" type="presParOf" srcId="{6A910C4E-9AE3-478E-B71D-FF4FF0333F68}" destId="{2DD27FD1-816A-4230-AB6A-692B588603CC}" srcOrd="10" destOrd="0" presId="urn:microsoft.com/office/officeart/2008/layout/LinedList"/>
    <dgm:cxn modelId="{217A78E4-56BB-4516-9C60-C053FDCE92C2}" type="presParOf" srcId="{6A910C4E-9AE3-478E-B71D-FF4FF0333F68}" destId="{166568AD-9856-42DA-A74F-287861183E9D}" srcOrd="11" destOrd="0" presId="urn:microsoft.com/office/officeart/2008/layout/LinedList"/>
    <dgm:cxn modelId="{90C9E2E9-49F6-49A5-9710-51B3B8C7A4B3}" type="presParOf" srcId="{166568AD-9856-42DA-A74F-287861183E9D}" destId="{2DBD49BF-4B58-4D22-B014-00ABD65DD99B}" srcOrd="0" destOrd="0" presId="urn:microsoft.com/office/officeart/2008/layout/LinedList"/>
    <dgm:cxn modelId="{27BBFAD5-4459-4191-8BD0-6FE48162F513}" type="presParOf" srcId="{166568AD-9856-42DA-A74F-287861183E9D}" destId="{6D32861E-FBFA-441F-9CD9-CB2EB5CF122B}" srcOrd="1" destOrd="0" presId="urn:microsoft.com/office/officeart/2008/layout/LinedList"/>
    <dgm:cxn modelId="{5DE64A14-2B5F-43CF-A8CE-22C74485C16F}" type="presParOf" srcId="{6A910C4E-9AE3-478E-B71D-FF4FF0333F68}" destId="{7DACFB21-0777-4630-B320-D73608946BE5}" srcOrd="12" destOrd="0" presId="urn:microsoft.com/office/officeart/2008/layout/LinedList"/>
    <dgm:cxn modelId="{B710F1DD-A31D-45E6-87BB-DE7C2B653EAC}" type="presParOf" srcId="{6A910C4E-9AE3-478E-B71D-FF4FF0333F68}" destId="{65094ED9-F3CD-4D82-B15A-EA7F3CB9AF7C}" srcOrd="13" destOrd="0" presId="urn:microsoft.com/office/officeart/2008/layout/LinedList"/>
    <dgm:cxn modelId="{E241FB93-3CAA-424B-B78B-7A89B17AE0CD}" type="presParOf" srcId="{65094ED9-F3CD-4D82-B15A-EA7F3CB9AF7C}" destId="{9D66B9EF-848D-450A-A6E5-D492D1C0459C}" srcOrd="0" destOrd="0" presId="urn:microsoft.com/office/officeart/2008/layout/LinedList"/>
    <dgm:cxn modelId="{1F41933A-DD6F-480B-8903-9B5E2E0CEAE9}" type="presParOf" srcId="{65094ED9-F3CD-4D82-B15A-EA7F3CB9AF7C}" destId="{AD5DF763-A507-416B-B96E-2581022E5A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3DB09-48EC-4E16-919B-24A82D4ED09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CBDECB4-2343-4C86-8E65-F3A7C883FBCA}">
      <dgm:prSet/>
      <dgm:spPr/>
      <dgm:t>
        <a:bodyPr/>
        <a:lstStyle/>
        <a:p>
          <a:r>
            <a:rPr lang="nl-NL" b="0"/>
            <a:t>De examenperiode start in week 1 van periode 4. Dit is de week van 15 april 2024. </a:t>
          </a:r>
          <a:endParaRPr lang="en-US"/>
        </a:p>
      </dgm:t>
    </dgm:pt>
    <dgm:pt modelId="{1B642DC5-6B01-4BC4-8B98-135E12CEA225}" type="parTrans" cxnId="{DE14960B-7287-494C-A5AD-702116A6BC1B}">
      <dgm:prSet/>
      <dgm:spPr/>
      <dgm:t>
        <a:bodyPr/>
        <a:lstStyle/>
        <a:p>
          <a:endParaRPr lang="en-US"/>
        </a:p>
      </dgm:t>
    </dgm:pt>
    <dgm:pt modelId="{381CFDB5-B0D3-4019-B54B-E360CC0FB32D}" type="sibTrans" cxnId="{DE14960B-7287-494C-A5AD-702116A6BC1B}">
      <dgm:prSet/>
      <dgm:spPr/>
      <dgm:t>
        <a:bodyPr/>
        <a:lstStyle/>
        <a:p>
          <a:endParaRPr lang="en-US"/>
        </a:p>
      </dgm:t>
    </dgm:pt>
    <dgm:pt modelId="{22C3358B-6719-4125-90F1-589CC145C1D3}">
      <dgm:prSet/>
      <dgm:spPr/>
      <dgm:t>
        <a:bodyPr/>
        <a:lstStyle/>
        <a:p>
          <a:r>
            <a:rPr lang="nl-NL" b="0"/>
            <a:t>Uitvoering PvB: in w</a:t>
          </a:r>
          <a:r>
            <a:rPr lang="nl-NL" b="0" i="0"/>
            <a:t>eek 6-7 van periode 4 : week van 3 en 10 juni 2024</a:t>
          </a:r>
          <a:endParaRPr lang="en-US"/>
        </a:p>
      </dgm:t>
    </dgm:pt>
    <dgm:pt modelId="{4FBE92A0-B30E-448B-A3B3-6E9623F77348}" type="parTrans" cxnId="{93C5C89F-B41B-47EA-AB1C-8389E93068E7}">
      <dgm:prSet/>
      <dgm:spPr/>
      <dgm:t>
        <a:bodyPr/>
        <a:lstStyle/>
        <a:p>
          <a:endParaRPr lang="en-US"/>
        </a:p>
      </dgm:t>
    </dgm:pt>
    <dgm:pt modelId="{E6C9AD13-AA65-4C71-93E3-802203910638}" type="sibTrans" cxnId="{93C5C89F-B41B-47EA-AB1C-8389E93068E7}">
      <dgm:prSet/>
      <dgm:spPr/>
      <dgm:t>
        <a:bodyPr/>
        <a:lstStyle/>
        <a:p>
          <a:endParaRPr lang="en-US"/>
        </a:p>
      </dgm:t>
    </dgm:pt>
    <dgm:pt modelId="{DE07B38C-04B0-43AF-96FE-623F0AE0BE02}">
      <dgm:prSet/>
      <dgm:spPr/>
      <dgm:t>
        <a:bodyPr/>
        <a:lstStyle/>
        <a:p>
          <a:r>
            <a:rPr lang="nl-NL" b="0"/>
            <a:t>Bij doorwerken in de meivakantie wordt dit de </a:t>
          </a:r>
          <a:r>
            <a:rPr lang="nl-NL" b="0" i="0"/>
            <a:t>week van 20 mei 2024</a:t>
          </a:r>
          <a:endParaRPr lang="en-US"/>
        </a:p>
      </dgm:t>
    </dgm:pt>
    <dgm:pt modelId="{F0EB0E23-5F50-4953-B654-BD41490C5602}" type="parTrans" cxnId="{D1EBB6E5-71B7-45F2-AEB1-E3A0AFB51FEA}">
      <dgm:prSet/>
      <dgm:spPr/>
      <dgm:t>
        <a:bodyPr/>
        <a:lstStyle/>
        <a:p>
          <a:endParaRPr lang="en-US"/>
        </a:p>
      </dgm:t>
    </dgm:pt>
    <dgm:pt modelId="{81C3E815-576F-4DAC-85A5-9A67712A36A1}" type="sibTrans" cxnId="{D1EBB6E5-71B7-45F2-AEB1-E3A0AFB51FEA}">
      <dgm:prSet/>
      <dgm:spPr/>
      <dgm:t>
        <a:bodyPr/>
        <a:lstStyle/>
        <a:p>
          <a:endParaRPr lang="en-US"/>
        </a:p>
      </dgm:t>
    </dgm:pt>
    <dgm:pt modelId="{61B7E713-4A20-48F6-A40D-A6F2337B393D}" type="pres">
      <dgm:prSet presAssocID="{F753DB09-48EC-4E16-919B-24A82D4ED09E}" presName="root" presStyleCnt="0">
        <dgm:presLayoutVars>
          <dgm:dir/>
          <dgm:resizeHandles val="exact"/>
        </dgm:presLayoutVars>
      </dgm:prSet>
      <dgm:spPr/>
    </dgm:pt>
    <dgm:pt modelId="{99DC7D0B-4BF4-479F-A014-BB15DDC7F8C2}" type="pres">
      <dgm:prSet presAssocID="{BCBDECB4-2343-4C86-8E65-F3A7C883FBCA}" presName="compNode" presStyleCnt="0"/>
      <dgm:spPr/>
    </dgm:pt>
    <dgm:pt modelId="{B6CD2C0C-5AEE-4BFE-8E65-4BAF32B174BA}" type="pres">
      <dgm:prSet presAssocID="{BCBDECB4-2343-4C86-8E65-F3A7C883FBCA}" presName="bgRect" presStyleLbl="bgShp" presStyleIdx="0" presStyleCnt="3"/>
      <dgm:spPr/>
    </dgm:pt>
    <dgm:pt modelId="{6B9DB3AF-42EF-4CF1-99DF-F6674E10F137}" type="pres">
      <dgm:prSet presAssocID="{BCBDECB4-2343-4C86-8E65-F3A7C883FB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ip Calendar"/>
        </a:ext>
      </dgm:extLst>
    </dgm:pt>
    <dgm:pt modelId="{F980CBDF-C48F-421D-AC02-F6A86F59B51F}" type="pres">
      <dgm:prSet presAssocID="{BCBDECB4-2343-4C86-8E65-F3A7C883FBCA}" presName="spaceRect" presStyleCnt="0"/>
      <dgm:spPr/>
    </dgm:pt>
    <dgm:pt modelId="{E241238A-AE77-41C0-8437-7735BC20897A}" type="pres">
      <dgm:prSet presAssocID="{BCBDECB4-2343-4C86-8E65-F3A7C883FBCA}" presName="parTx" presStyleLbl="revTx" presStyleIdx="0" presStyleCnt="3">
        <dgm:presLayoutVars>
          <dgm:chMax val="0"/>
          <dgm:chPref val="0"/>
        </dgm:presLayoutVars>
      </dgm:prSet>
      <dgm:spPr/>
    </dgm:pt>
    <dgm:pt modelId="{F2D1CB62-0C48-4A7D-AECD-2070D56792B8}" type="pres">
      <dgm:prSet presAssocID="{381CFDB5-B0D3-4019-B54B-E360CC0FB32D}" presName="sibTrans" presStyleCnt="0"/>
      <dgm:spPr/>
    </dgm:pt>
    <dgm:pt modelId="{3B25DEBD-5C97-4A4D-B507-D16F69AC2467}" type="pres">
      <dgm:prSet presAssocID="{22C3358B-6719-4125-90F1-589CC145C1D3}" presName="compNode" presStyleCnt="0"/>
      <dgm:spPr/>
    </dgm:pt>
    <dgm:pt modelId="{C28084DF-C14B-4FFD-9C83-AFBD75C651BC}" type="pres">
      <dgm:prSet presAssocID="{22C3358B-6719-4125-90F1-589CC145C1D3}" presName="bgRect" presStyleLbl="bgShp" presStyleIdx="1" presStyleCnt="3"/>
      <dgm:spPr/>
    </dgm:pt>
    <dgm:pt modelId="{4E93B153-4B68-43B9-BC39-289121D18427}" type="pres">
      <dgm:prSet presAssocID="{22C3358B-6719-4125-90F1-589CC145C1D3}" presName="iconRect" presStyleLbl="nod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erhalen"/>
        </a:ext>
      </dgm:extLst>
    </dgm:pt>
    <dgm:pt modelId="{5ACAC309-A8DB-4C50-B87C-CCDEF81C9B69}" type="pres">
      <dgm:prSet presAssocID="{22C3358B-6719-4125-90F1-589CC145C1D3}" presName="spaceRect" presStyleCnt="0"/>
      <dgm:spPr/>
    </dgm:pt>
    <dgm:pt modelId="{03C95948-D115-4E6C-96D5-2BA0E8A350C1}" type="pres">
      <dgm:prSet presAssocID="{22C3358B-6719-4125-90F1-589CC145C1D3}" presName="parTx" presStyleLbl="revTx" presStyleIdx="1" presStyleCnt="3">
        <dgm:presLayoutVars>
          <dgm:chMax val="0"/>
          <dgm:chPref val="0"/>
        </dgm:presLayoutVars>
      </dgm:prSet>
      <dgm:spPr/>
    </dgm:pt>
    <dgm:pt modelId="{038D40CD-4699-437E-8F85-2CF0310B62A3}" type="pres">
      <dgm:prSet presAssocID="{E6C9AD13-AA65-4C71-93E3-802203910638}" presName="sibTrans" presStyleCnt="0"/>
      <dgm:spPr/>
    </dgm:pt>
    <dgm:pt modelId="{B2A8755A-A912-41BE-93FF-7B0B5C729A96}" type="pres">
      <dgm:prSet presAssocID="{DE07B38C-04B0-43AF-96FE-623F0AE0BE02}" presName="compNode" presStyleCnt="0"/>
      <dgm:spPr/>
    </dgm:pt>
    <dgm:pt modelId="{73A5B1FC-ABDB-47AA-8B2B-C8FC15E17BC9}" type="pres">
      <dgm:prSet presAssocID="{DE07B38C-04B0-43AF-96FE-623F0AE0BE02}" presName="bgRect" presStyleLbl="bgShp" presStyleIdx="2" presStyleCnt="3"/>
      <dgm:spPr/>
    </dgm:pt>
    <dgm:pt modelId="{4AA1CDA0-F6C7-4D31-9165-1E5335A7E707}" type="pres">
      <dgm:prSet presAssocID="{DE07B38C-04B0-43AF-96FE-623F0AE0BE02}" presName="iconRect" presStyleLbl="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rrow: Slight curve"/>
        </a:ext>
      </dgm:extLst>
    </dgm:pt>
    <dgm:pt modelId="{84C5B856-D8B7-4389-BE28-0E1B4B3540B0}" type="pres">
      <dgm:prSet presAssocID="{DE07B38C-04B0-43AF-96FE-623F0AE0BE02}" presName="spaceRect" presStyleCnt="0"/>
      <dgm:spPr/>
    </dgm:pt>
    <dgm:pt modelId="{B731A837-E3BE-4599-8E69-273A9F89F91F}" type="pres">
      <dgm:prSet presAssocID="{DE07B38C-04B0-43AF-96FE-623F0AE0BE02}" presName="parTx" presStyleLbl="revTx" presStyleIdx="2" presStyleCnt="3">
        <dgm:presLayoutVars>
          <dgm:chMax val="0"/>
          <dgm:chPref val="0"/>
        </dgm:presLayoutVars>
      </dgm:prSet>
      <dgm:spPr/>
    </dgm:pt>
  </dgm:ptLst>
  <dgm:cxnLst>
    <dgm:cxn modelId="{DE14960B-7287-494C-A5AD-702116A6BC1B}" srcId="{F753DB09-48EC-4E16-919B-24A82D4ED09E}" destId="{BCBDECB4-2343-4C86-8E65-F3A7C883FBCA}" srcOrd="0" destOrd="0" parTransId="{1B642DC5-6B01-4BC4-8B98-135E12CEA225}" sibTransId="{381CFDB5-B0D3-4019-B54B-E360CC0FB32D}"/>
    <dgm:cxn modelId="{CBCA822B-D56F-4FF2-AF22-A892F9F14519}" type="presOf" srcId="{BCBDECB4-2343-4C86-8E65-F3A7C883FBCA}" destId="{E241238A-AE77-41C0-8437-7735BC20897A}" srcOrd="0" destOrd="0" presId="urn:microsoft.com/office/officeart/2018/2/layout/IconVerticalSolidList"/>
    <dgm:cxn modelId="{21315C72-6C91-427B-AB5F-9B17BDF0E534}" type="presOf" srcId="{DE07B38C-04B0-43AF-96FE-623F0AE0BE02}" destId="{B731A837-E3BE-4599-8E69-273A9F89F91F}" srcOrd="0" destOrd="0" presId="urn:microsoft.com/office/officeart/2018/2/layout/IconVerticalSolidList"/>
    <dgm:cxn modelId="{93C5C89F-B41B-47EA-AB1C-8389E93068E7}" srcId="{F753DB09-48EC-4E16-919B-24A82D4ED09E}" destId="{22C3358B-6719-4125-90F1-589CC145C1D3}" srcOrd="1" destOrd="0" parTransId="{4FBE92A0-B30E-448B-A3B3-6E9623F77348}" sibTransId="{E6C9AD13-AA65-4C71-93E3-802203910638}"/>
    <dgm:cxn modelId="{3A1B70B0-1AE4-462F-9DF8-F26DDF827FC1}" type="presOf" srcId="{F753DB09-48EC-4E16-919B-24A82D4ED09E}" destId="{61B7E713-4A20-48F6-A40D-A6F2337B393D}" srcOrd="0" destOrd="0" presId="urn:microsoft.com/office/officeart/2018/2/layout/IconVerticalSolidList"/>
    <dgm:cxn modelId="{817419DA-5C23-462A-8088-162B998A333E}" type="presOf" srcId="{22C3358B-6719-4125-90F1-589CC145C1D3}" destId="{03C95948-D115-4E6C-96D5-2BA0E8A350C1}" srcOrd="0" destOrd="0" presId="urn:microsoft.com/office/officeart/2018/2/layout/IconVerticalSolidList"/>
    <dgm:cxn modelId="{D1EBB6E5-71B7-45F2-AEB1-E3A0AFB51FEA}" srcId="{F753DB09-48EC-4E16-919B-24A82D4ED09E}" destId="{DE07B38C-04B0-43AF-96FE-623F0AE0BE02}" srcOrd="2" destOrd="0" parTransId="{F0EB0E23-5F50-4953-B654-BD41490C5602}" sibTransId="{81C3E815-576F-4DAC-85A5-9A67712A36A1}"/>
    <dgm:cxn modelId="{DC70E0F5-847B-450A-B919-BFEED1F3642E}" type="presParOf" srcId="{61B7E713-4A20-48F6-A40D-A6F2337B393D}" destId="{99DC7D0B-4BF4-479F-A014-BB15DDC7F8C2}" srcOrd="0" destOrd="0" presId="urn:microsoft.com/office/officeart/2018/2/layout/IconVerticalSolidList"/>
    <dgm:cxn modelId="{1C93A065-4124-447D-AC7E-02B9DDB537BC}" type="presParOf" srcId="{99DC7D0B-4BF4-479F-A014-BB15DDC7F8C2}" destId="{B6CD2C0C-5AEE-4BFE-8E65-4BAF32B174BA}" srcOrd="0" destOrd="0" presId="urn:microsoft.com/office/officeart/2018/2/layout/IconVerticalSolidList"/>
    <dgm:cxn modelId="{F2F1297C-1559-4175-802E-39FC7088BE8C}" type="presParOf" srcId="{99DC7D0B-4BF4-479F-A014-BB15DDC7F8C2}" destId="{6B9DB3AF-42EF-4CF1-99DF-F6674E10F137}" srcOrd="1" destOrd="0" presId="urn:microsoft.com/office/officeart/2018/2/layout/IconVerticalSolidList"/>
    <dgm:cxn modelId="{23813682-86F7-48B3-BFA8-2D5F754DAB08}" type="presParOf" srcId="{99DC7D0B-4BF4-479F-A014-BB15DDC7F8C2}" destId="{F980CBDF-C48F-421D-AC02-F6A86F59B51F}" srcOrd="2" destOrd="0" presId="urn:microsoft.com/office/officeart/2018/2/layout/IconVerticalSolidList"/>
    <dgm:cxn modelId="{A9BE4A0B-8B18-47DC-A304-EE6B1A506D63}" type="presParOf" srcId="{99DC7D0B-4BF4-479F-A014-BB15DDC7F8C2}" destId="{E241238A-AE77-41C0-8437-7735BC20897A}" srcOrd="3" destOrd="0" presId="urn:microsoft.com/office/officeart/2018/2/layout/IconVerticalSolidList"/>
    <dgm:cxn modelId="{D9D074C8-4A94-4342-93E1-B076A8659EB6}" type="presParOf" srcId="{61B7E713-4A20-48F6-A40D-A6F2337B393D}" destId="{F2D1CB62-0C48-4A7D-AECD-2070D56792B8}" srcOrd="1" destOrd="0" presId="urn:microsoft.com/office/officeart/2018/2/layout/IconVerticalSolidList"/>
    <dgm:cxn modelId="{7367BDC5-69D0-49A0-8A88-BF6D9848CA2A}" type="presParOf" srcId="{61B7E713-4A20-48F6-A40D-A6F2337B393D}" destId="{3B25DEBD-5C97-4A4D-B507-D16F69AC2467}" srcOrd="2" destOrd="0" presId="urn:microsoft.com/office/officeart/2018/2/layout/IconVerticalSolidList"/>
    <dgm:cxn modelId="{8CC1F82C-6485-404C-A79A-9828622848A1}" type="presParOf" srcId="{3B25DEBD-5C97-4A4D-B507-D16F69AC2467}" destId="{C28084DF-C14B-4FFD-9C83-AFBD75C651BC}" srcOrd="0" destOrd="0" presId="urn:microsoft.com/office/officeart/2018/2/layout/IconVerticalSolidList"/>
    <dgm:cxn modelId="{5C90C577-FC50-4EBD-96E7-9B5AEDC204CA}" type="presParOf" srcId="{3B25DEBD-5C97-4A4D-B507-D16F69AC2467}" destId="{4E93B153-4B68-43B9-BC39-289121D18427}" srcOrd="1" destOrd="0" presId="urn:microsoft.com/office/officeart/2018/2/layout/IconVerticalSolidList"/>
    <dgm:cxn modelId="{FE906A2A-428B-4345-B50A-D94931966414}" type="presParOf" srcId="{3B25DEBD-5C97-4A4D-B507-D16F69AC2467}" destId="{5ACAC309-A8DB-4C50-B87C-CCDEF81C9B69}" srcOrd="2" destOrd="0" presId="urn:microsoft.com/office/officeart/2018/2/layout/IconVerticalSolidList"/>
    <dgm:cxn modelId="{8E142AED-7EFC-4A83-8B38-E4EF0C45A004}" type="presParOf" srcId="{3B25DEBD-5C97-4A4D-B507-D16F69AC2467}" destId="{03C95948-D115-4E6C-96D5-2BA0E8A350C1}" srcOrd="3" destOrd="0" presId="urn:microsoft.com/office/officeart/2018/2/layout/IconVerticalSolidList"/>
    <dgm:cxn modelId="{6FCE6AF5-A5A1-4E80-A1F7-1EA4E29BE89F}" type="presParOf" srcId="{61B7E713-4A20-48F6-A40D-A6F2337B393D}" destId="{038D40CD-4699-437E-8F85-2CF0310B62A3}" srcOrd="3" destOrd="0" presId="urn:microsoft.com/office/officeart/2018/2/layout/IconVerticalSolidList"/>
    <dgm:cxn modelId="{B47CC8B7-3BC9-4EE2-9075-980195A07028}" type="presParOf" srcId="{61B7E713-4A20-48F6-A40D-A6F2337B393D}" destId="{B2A8755A-A912-41BE-93FF-7B0B5C729A96}" srcOrd="4" destOrd="0" presId="urn:microsoft.com/office/officeart/2018/2/layout/IconVerticalSolidList"/>
    <dgm:cxn modelId="{E77F8991-EA68-4367-9171-EB7101FE4171}" type="presParOf" srcId="{B2A8755A-A912-41BE-93FF-7B0B5C729A96}" destId="{73A5B1FC-ABDB-47AA-8B2B-C8FC15E17BC9}" srcOrd="0" destOrd="0" presId="urn:microsoft.com/office/officeart/2018/2/layout/IconVerticalSolidList"/>
    <dgm:cxn modelId="{E09DE1CC-450A-4A76-99A1-9404062169A0}" type="presParOf" srcId="{B2A8755A-A912-41BE-93FF-7B0B5C729A96}" destId="{4AA1CDA0-F6C7-4D31-9165-1E5335A7E707}" srcOrd="1" destOrd="0" presId="urn:microsoft.com/office/officeart/2018/2/layout/IconVerticalSolidList"/>
    <dgm:cxn modelId="{10AC621B-45D7-40F2-B45E-B9DADEFC3EBE}" type="presParOf" srcId="{B2A8755A-A912-41BE-93FF-7B0B5C729A96}" destId="{84C5B856-D8B7-4389-BE28-0E1B4B3540B0}" srcOrd="2" destOrd="0" presId="urn:microsoft.com/office/officeart/2018/2/layout/IconVerticalSolidList"/>
    <dgm:cxn modelId="{01586F7E-1009-4EC4-B46D-371CEE27B5D0}" type="presParOf" srcId="{B2A8755A-A912-41BE-93FF-7B0B5C729A96}" destId="{B731A837-E3BE-4599-8E69-273A9F89F9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8871C-8E9D-418A-826D-4B5A9309D887}">
      <dsp:nvSpPr>
        <dsp:cNvPr id="0" name=""/>
        <dsp:cNvSpPr/>
      </dsp:nvSpPr>
      <dsp:spPr>
        <a:xfrm>
          <a:off x="0" y="539"/>
          <a:ext cx="1144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E57EB-C773-4DF1-8FFD-AFC4A5BCE0EE}">
      <dsp:nvSpPr>
        <dsp:cNvPr id="0" name=""/>
        <dsp:cNvSpPr/>
      </dsp:nvSpPr>
      <dsp:spPr>
        <a:xfrm>
          <a:off x="0" y="539"/>
          <a:ext cx="11449049"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a:t>Diplomeerbaar als….</a:t>
          </a:r>
          <a:endParaRPr lang="en-US" sz="3000" kern="1200"/>
        </a:p>
      </dsp:txBody>
      <dsp:txXfrm>
        <a:off x="0" y="539"/>
        <a:ext cx="11449049" cy="631217"/>
      </dsp:txXfrm>
    </dsp:sp>
    <dsp:sp modelId="{823D40AB-3063-4653-9CDD-FF81D77EFFC4}">
      <dsp:nvSpPr>
        <dsp:cNvPr id="0" name=""/>
        <dsp:cNvSpPr/>
      </dsp:nvSpPr>
      <dsp:spPr>
        <a:xfrm>
          <a:off x="0" y="631756"/>
          <a:ext cx="1144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3E6A3-A1B7-421C-A158-DA35812C909C}">
      <dsp:nvSpPr>
        <dsp:cNvPr id="0" name=""/>
        <dsp:cNvSpPr/>
      </dsp:nvSpPr>
      <dsp:spPr>
        <a:xfrm>
          <a:off x="0" y="631756"/>
          <a:ext cx="11449049"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a:t>Informatie op Yunet</a:t>
          </a:r>
          <a:endParaRPr lang="en-US" sz="3000" kern="1200"/>
        </a:p>
      </dsp:txBody>
      <dsp:txXfrm>
        <a:off x="0" y="631756"/>
        <a:ext cx="11449049" cy="631217"/>
      </dsp:txXfrm>
    </dsp:sp>
    <dsp:sp modelId="{67F01160-8B24-4708-B9E8-56995D2032F4}">
      <dsp:nvSpPr>
        <dsp:cNvPr id="0" name=""/>
        <dsp:cNvSpPr/>
      </dsp:nvSpPr>
      <dsp:spPr>
        <a:xfrm>
          <a:off x="0" y="1262973"/>
          <a:ext cx="1144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29EF6D-1ABA-40DD-AF3A-BE922BBFFA10}">
      <dsp:nvSpPr>
        <dsp:cNvPr id="0" name=""/>
        <dsp:cNvSpPr/>
      </dsp:nvSpPr>
      <dsp:spPr>
        <a:xfrm>
          <a:off x="0" y="1262973"/>
          <a:ext cx="11449049"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a:t>Informatie op Wikiwijs</a:t>
          </a:r>
          <a:endParaRPr lang="en-US" sz="3000" kern="1200"/>
        </a:p>
      </dsp:txBody>
      <dsp:txXfrm>
        <a:off x="0" y="1262973"/>
        <a:ext cx="11449049" cy="631217"/>
      </dsp:txXfrm>
    </dsp:sp>
    <dsp:sp modelId="{598703B8-8ED7-474D-AB64-088BF792D3B6}">
      <dsp:nvSpPr>
        <dsp:cNvPr id="0" name=""/>
        <dsp:cNvSpPr/>
      </dsp:nvSpPr>
      <dsp:spPr>
        <a:xfrm>
          <a:off x="0" y="1894190"/>
          <a:ext cx="1144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C40BF-7294-42CD-A835-62C260630035}">
      <dsp:nvSpPr>
        <dsp:cNvPr id="0" name=""/>
        <dsp:cNvSpPr/>
      </dsp:nvSpPr>
      <dsp:spPr>
        <a:xfrm>
          <a:off x="0" y="1894190"/>
          <a:ext cx="11449049"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a:t>Proeve van bekwaamheid </a:t>
          </a:r>
          <a:endParaRPr lang="en-US" sz="3000" kern="1200"/>
        </a:p>
      </dsp:txBody>
      <dsp:txXfrm>
        <a:off x="0" y="1894190"/>
        <a:ext cx="11449049" cy="631217"/>
      </dsp:txXfrm>
    </dsp:sp>
    <dsp:sp modelId="{05A1B0E5-9DBF-42BC-9724-07FAECA1F68B}">
      <dsp:nvSpPr>
        <dsp:cNvPr id="0" name=""/>
        <dsp:cNvSpPr/>
      </dsp:nvSpPr>
      <dsp:spPr>
        <a:xfrm>
          <a:off x="0" y="2525408"/>
          <a:ext cx="1144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F674C-7484-47F5-BD54-347C59121E36}">
      <dsp:nvSpPr>
        <dsp:cNvPr id="0" name=""/>
        <dsp:cNvSpPr/>
      </dsp:nvSpPr>
      <dsp:spPr>
        <a:xfrm>
          <a:off x="0" y="2525408"/>
          <a:ext cx="11449049"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a:t>Planning AVO examens</a:t>
          </a:r>
          <a:endParaRPr lang="en-US" sz="3000" kern="1200"/>
        </a:p>
      </dsp:txBody>
      <dsp:txXfrm>
        <a:off x="0" y="2525408"/>
        <a:ext cx="11449049" cy="631217"/>
      </dsp:txXfrm>
    </dsp:sp>
    <dsp:sp modelId="{2DD27FD1-816A-4230-AB6A-692B588603CC}">
      <dsp:nvSpPr>
        <dsp:cNvPr id="0" name=""/>
        <dsp:cNvSpPr/>
      </dsp:nvSpPr>
      <dsp:spPr>
        <a:xfrm>
          <a:off x="0" y="3156625"/>
          <a:ext cx="1144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D49BF-4B58-4D22-B014-00ABD65DD99B}">
      <dsp:nvSpPr>
        <dsp:cNvPr id="0" name=""/>
        <dsp:cNvSpPr/>
      </dsp:nvSpPr>
      <dsp:spPr>
        <a:xfrm>
          <a:off x="0" y="3156625"/>
          <a:ext cx="11449049"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a:t>Jaarkalender</a:t>
          </a:r>
          <a:endParaRPr lang="en-US" sz="3000" kern="1200"/>
        </a:p>
      </dsp:txBody>
      <dsp:txXfrm>
        <a:off x="0" y="3156625"/>
        <a:ext cx="11449049" cy="631217"/>
      </dsp:txXfrm>
    </dsp:sp>
    <dsp:sp modelId="{7DACFB21-0777-4630-B320-D73608946BE5}">
      <dsp:nvSpPr>
        <dsp:cNvPr id="0" name=""/>
        <dsp:cNvSpPr/>
      </dsp:nvSpPr>
      <dsp:spPr>
        <a:xfrm>
          <a:off x="0" y="3787842"/>
          <a:ext cx="1144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6B9EF-848D-450A-A6E5-D492D1C0459C}">
      <dsp:nvSpPr>
        <dsp:cNvPr id="0" name=""/>
        <dsp:cNvSpPr/>
      </dsp:nvSpPr>
      <dsp:spPr>
        <a:xfrm>
          <a:off x="0" y="3787842"/>
          <a:ext cx="11449049" cy="631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nl-NL" sz="3000" kern="1200"/>
            <a:t>Aanmelddata voor hbo</a:t>
          </a:r>
          <a:endParaRPr lang="en-US" sz="3000" kern="1200"/>
        </a:p>
      </dsp:txBody>
      <dsp:txXfrm>
        <a:off x="0" y="3787842"/>
        <a:ext cx="11449049" cy="631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D2C0C-5AEE-4BFE-8E65-4BAF32B174BA}">
      <dsp:nvSpPr>
        <dsp:cNvPr id="0" name=""/>
        <dsp:cNvSpPr/>
      </dsp:nvSpPr>
      <dsp:spPr>
        <a:xfrm>
          <a:off x="0" y="539"/>
          <a:ext cx="11449049" cy="12624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DB3AF-42EF-4CF1-99DF-F6674E10F137}">
      <dsp:nvSpPr>
        <dsp:cNvPr id="0" name=""/>
        <dsp:cNvSpPr/>
      </dsp:nvSpPr>
      <dsp:spPr>
        <a:xfrm>
          <a:off x="381886" y="284587"/>
          <a:ext cx="694338" cy="6943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41238A-AE77-41C0-8437-7735BC20897A}">
      <dsp:nvSpPr>
        <dsp:cNvPr id="0" name=""/>
        <dsp:cNvSpPr/>
      </dsp:nvSpPr>
      <dsp:spPr>
        <a:xfrm>
          <a:off x="1458111" y="539"/>
          <a:ext cx="9990938" cy="12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08" tIns="133608" rIns="133608" bIns="133608" numCol="1" spcCol="1270" anchor="ctr" anchorCtr="0">
          <a:noAutofit/>
        </a:bodyPr>
        <a:lstStyle/>
        <a:p>
          <a:pPr marL="0" lvl="0" indent="0" algn="l" defTabSz="1111250">
            <a:lnSpc>
              <a:spcPct val="90000"/>
            </a:lnSpc>
            <a:spcBef>
              <a:spcPct val="0"/>
            </a:spcBef>
            <a:spcAft>
              <a:spcPct val="35000"/>
            </a:spcAft>
            <a:buNone/>
          </a:pPr>
          <a:r>
            <a:rPr lang="nl-NL" sz="2500" b="0" kern="1200"/>
            <a:t>De examenperiode start in week 1 van periode 4. Dit is de week van 15 april 2024. </a:t>
          </a:r>
          <a:endParaRPr lang="en-US" sz="2500" kern="1200"/>
        </a:p>
      </dsp:txBody>
      <dsp:txXfrm>
        <a:off x="1458111" y="539"/>
        <a:ext cx="9990938" cy="1262434"/>
      </dsp:txXfrm>
    </dsp:sp>
    <dsp:sp modelId="{C28084DF-C14B-4FFD-9C83-AFBD75C651BC}">
      <dsp:nvSpPr>
        <dsp:cNvPr id="0" name=""/>
        <dsp:cNvSpPr/>
      </dsp:nvSpPr>
      <dsp:spPr>
        <a:xfrm>
          <a:off x="0" y="1578582"/>
          <a:ext cx="11449049" cy="12624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3B153-4B68-43B9-BC39-289121D18427}">
      <dsp:nvSpPr>
        <dsp:cNvPr id="0" name=""/>
        <dsp:cNvSpPr/>
      </dsp:nvSpPr>
      <dsp:spPr>
        <a:xfrm>
          <a:off x="381886" y="1862630"/>
          <a:ext cx="694338" cy="69433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C95948-D115-4E6C-96D5-2BA0E8A350C1}">
      <dsp:nvSpPr>
        <dsp:cNvPr id="0" name=""/>
        <dsp:cNvSpPr/>
      </dsp:nvSpPr>
      <dsp:spPr>
        <a:xfrm>
          <a:off x="1458111" y="1578582"/>
          <a:ext cx="9990938" cy="12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08" tIns="133608" rIns="133608" bIns="133608" numCol="1" spcCol="1270" anchor="ctr" anchorCtr="0">
          <a:noAutofit/>
        </a:bodyPr>
        <a:lstStyle/>
        <a:p>
          <a:pPr marL="0" lvl="0" indent="0" algn="l" defTabSz="1111250">
            <a:lnSpc>
              <a:spcPct val="90000"/>
            </a:lnSpc>
            <a:spcBef>
              <a:spcPct val="0"/>
            </a:spcBef>
            <a:spcAft>
              <a:spcPct val="35000"/>
            </a:spcAft>
            <a:buNone/>
          </a:pPr>
          <a:r>
            <a:rPr lang="nl-NL" sz="2500" b="0" kern="1200"/>
            <a:t>Uitvoering PvB: in w</a:t>
          </a:r>
          <a:r>
            <a:rPr lang="nl-NL" sz="2500" b="0" i="0" kern="1200"/>
            <a:t>eek 6-7 van periode 4 : week van 3 en 10 juni 2024</a:t>
          </a:r>
          <a:endParaRPr lang="en-US" sz="2500" kern="1200"/>
        </a:p>
      </dsp:txBody>
      <dsp:txXfrm>
        <a:off x="1458111" y="1578582"/>
        <a:ext cx="9990938" cy="1262434"/>
      </dsp:txXfrm>
    </dsp:sp>
    <dsp:sp modelId="{73A5B1FC-ABDB-47AA-8B2B-C8FC15E17BC9}">
      <dsp:nvSpPr>
        <dsp:cNvPr id="0" name=""/>
        <dsp:cNvSpPr/>
      </dsp:nvSpPr>
      <dsp:spPr>
        <a:xfrm>
          <a:off x="0" y="3156625"/>
          <a:ext cx="11449049" cy="12624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1CDA0-F6C7-4D31-9165-1E5335A7E707}">
      <dsp:nvSpPr>
        <dsp:cNvPr id="0" name=""/>
        <dsp:cNvSpPr/>
      </dsp:nvSpPr>
      <dsp:spPr>
        <a:xfrm>
          <a:off x="381886" y="3440672"/>
          <a:ext cx="694338" cy="69433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1A837-E3BE-4599-8E69-273A9F89F91F}">
      <dsp:nvSpPr>
        <dsp:cNvPr id="0" name=""/>
        <dsp:cNvSpPr/>
      </dsp:nvSpPr>
      <dsp:spPr>
        <a:xfrm>
          <a:off x="1458111" y="3156625"/>
          <a:ext cx="9990938" cy="126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608" tIns="133608" rIns="133608" bIns="133608" numCol="1" spcCol="1270" anchor="ctr" anchorCtr="0">
          <a:noAutofit/>
        </a:bodyPr>
        <a:lstStyle/>
        <a:p>
          <a:pPr marL="0" lvl="0" indent="0" algn="l" defTabSz="1111250">
            <a:lnSpc>
              <a:spcPct val="90000"/>
            </a:lnSpc>
            <a:spcBef>
              <a:spcPct val="0"/>
            </a:spcBef>
            <a:spcAft>
              <a:spcPct val="35000"/>
            </a:spcAft>
            <a:buNone/>
          </a:pPr>
          <a:r>
            <a:rPr lang="nl-NL" sz="2500" b="0" kern="1200"/>
            <a:t>Bij doorwerken in de meivakantie wordt dit de </a:t>
          </a:r>
          <a:r>
            <a:rPr lang="nl-NL" sz="2500" b="0" i="0" kern="1200"/>
            <a:t>week van 20 mei 2024</a:t>
          </a:r>
          <a:endParaRPr lang="en-US" sz="2500" kern="1200"/>
        </a:p>
      </dsp:txBody>
      <dsp:txXfrm>
        <a:off x="1458111" y="3156625"/>
        <a:ext cx="9990938" cy="12624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8397CF-E02E-4903-A055-890F16227311}" type="datetimeFigureOut">
              <a:rPr lang="en-GB" smtClean="0"/>
              <a:t>30/01/2024</a:t>
            </a:fld>
            <a:endParaRPr lang="en-GB"/>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a:p>
        </p:txBody>
      </p:sp>
    </p:spTree>
    <p:extLst>
      <p:ext uri="{BB962C8B-B14F-4D97-AF65-F5344CB8AC3E}">
        <p14:creationId xmlns:p14="http://schemas.microsoft.com/office/powerpoint/2010/main" val="238206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3</a:t>
            </a:fld>
            <a:endParaRPr lang="nl-NL"/>
          </a:p>
        </p:txBody>
      </p:sp>
    </p:spTree>
    <p:extLst>
      <p:ext uri="{BB962C8B-B14F-4D97-AF65-F5344CB8AC3E}">
        <p14:creationId xmlns:p14="http://schemas.microsoft.com/office/powerpoint/2010/main" val="176055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4</a:t>
            </a:fld>
            <a:endParaRPr lang="nl-NL"/>
          </a:p>
        </p:txBody>
      </p:sp>
    </p:spTree>
    <p:extLst>
      <p:ext uri="{BB962C8B-B14F-4D97-AF65-F5344CB8AC3E}">
        <p14:creationId xmlns:p14="http://schemas.microsoft.com/office/powerpoint/2010/main" val="8692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13</a:t>
            </a:fld>
            <a:endParaRPr lang="nl-NL"/>
          </a:p>
        </p:txBody>
      </p:sp>
    </p:spTree>
    <p:extLst>
      <p:ext uri="{BB962C8B-B14F-4D97-AF65-F5344CB8AC3E}">
        <p14:creationId xmlns:p14="http://schemas.microsoft.com/office/powerpoint/2010/main" val="2219442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Examinering 2022-2023</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DFCA96FF-A8FF-4845-95B1-D60E20069086}" type="datetime1">
              <a:rPr lang="nl-NL" noProof="0" smtClean="0"/>
              <a:t>30-1-2024</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D52227-A4F2-4EED-8188-328CBB7D3DE7}"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1E688B9-0D8B-4A6F-B78E-DE6142AF86BC}"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FADEFF1-75D3-4DCA-93B2-054C250F5311}"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5BD3F48-B791-4169-83C8-DE84A9301A78}"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BD63DF99-BE00-4EF6-BF38-E7E772669516}"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FBF7772-220F-4C2E-9470-26E89CF48D1B}"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53025B8-DE5E-42C5-8C22-BCC2D88FF4BA}"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4FDCFAA-36D4-47E2-8047-F328C606EB52}"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8CEBCD7-CCBB-443D-AAB9-B09B59519B48}"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Examinering 2022-2023</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9386D76-7CEB-41DE-9839-B151261D18FA}" type="datetime1">
              <a:rPr lang="nl-NL" noProof="0" smtClean="0"/>
              <a:t>30-1-2024</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FE724C3-0A8E-4AE9-821F-D8DBB3266A7B}"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Examinering 2022-2023</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78187D8C-21D2-4F7A-86FD-CDE0880DCFAF}" type="datetime1">
              <a:rPr lang="nl-NL" noProof="0" smtClean="0"/>
              <a:t>30-1-2024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Examinering 2022-2023</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3F455F5F-CF24-4A70-ADC9-1C885F1CA51B}" type="datetime1">
              <a:rPr lang="nl-NL" noProof="0" smtClean="0"/>
              <a:t>30-1-2024</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96EAC68F-4CDD-42EB-8985-CA5565395999}"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DD0F64DC-C7AE-446F-91E9-0C7EB479A4CB}" type="datetime1">
              <a:rPr lang="nl-NL" noProof="0" smtClean="0"/>
              <a:t>30-1-2024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Examinering 2022-2023</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F721464B-7971-41F6-A4D7-2D8C71497C7A}" type="datetime1">
              <a:rPr lang="nl-NL" noProof="0" smtClean="0"/>
              <a:t>30-1-2024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Examinering 2022-2023</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089343EA-8BCA-46D4-9C76-C690C2D2D2FC}" type="datetime1">
              <a:rPr lang="nl-NL" noProof="0" smtClean="0"/>
              <a:t>30-1-2024</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Examinering 2022-2023</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01C62DC-C7C1-4ACA-8484-FDECFCA745AA}" type="datetime1">
              <a:rPr lang="nl-NL" smtClean="0"/>
              <a:t>30-1-2024</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Examinering 2022-2023</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FD57A71E-01A4-4AED-B0F7-879EE73FEFE3}" type="datetime1">
              <a:rPr lang="nl-NL" smtClean="0"/>
              <a:t>30-1-2024</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Examinering 2022-2023</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742E6270-9CEB-444F-99BA-94CE10BC109D}" type="datetime1">
              <a:rPr lang="nl-NL" smtClean="0"/>
              <a:t>30-1-2024</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Examinering 2022-2023</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BBC265CE-2AE9-4E01-B0D4-812B1F1A65BE}" type="datetime1">
              <a:rPr lang="nl-NL" noProof="0" smtClean="0"/>
              <a:t>30-1-2024</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Examinering 2022-2023</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95623E72-FF2C-44E1-8F25-0BF01618E4F4}" type="datetime1">
              <a:rPr lang="nl-NL" noProof="0" smtClean="0"/>
              <a:t>30-1-2024</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Examinering 2022-2023</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1FB1EEE-DF4C-4AC3-9F31-7B31DE7DED7A}" type="datetime1">
              <a:rPr lang="nl-NL" noProof="0" smtClean="0"/>
              <a:t>30-1-2024</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CA0CE8E-4777-4347-A11A-ACC0807E5C75}"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6A5C93C-0E11-4CA0-963F-D152FB55A97F}"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7756D2AE-D766-4002-8FB5-0D765909DDE3}"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D1E9D9D2-7A43-4D12-A0EB-D60569D2A209}"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130B2-6098-448F-B93E-BB21D5D65C31}"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Examinering 2022-2023</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D0A6132-A3DA-4EEB-BD66-FF6C7004ADC0}" type="datetime1">
              <a:rPr lang="nl-NL" noProof="0" smtClean="0"/>
              <a:t>30-1-2024</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Examinering 2022-2023</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hyperlink" Target="https://www.rijksoverheid.nl/onderwerpen/hoger-onderwijs/studiekeuze-en-toelating"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3F2503CA-BD50-40D9-B48F-71457F24A0B4}"/>
              </a:ext>
            </a:extLst>
          </p:cNvPr>
          <p:cNvSpPr>
            <a:spLocks noGrp="1"/>
          </p:cNvSpPr>
          <p:nvPr>
            <p:ph type="title"/>
          </p:nvPr>
        </p:nvSpPr>
        <p:spPr>
          <a:xfrm>
            <a:off x="2083970" y="2694830"/>
            <a:ext cx="10108030" cy="1160403"/>
          </a:xfrm>
        </p:spPr>
        <p:txBody>
          <a:bodyPr anchor="t">
            <a:normAutofit/>
          </a:bodyPr>
          <a:lstStyle/>
          <a:p>
            <a:r>
              <a:rPr lang="nl-NL"/>
              <a:t>Info avond examinering</a:t>
            </a:r>
            <a:br>
              <a:rPr lang="nl-NL"/>
            </a:br>
            <a:r>
              <a:rPr lang="nl-NL"/>
              <a:t>dinsdag 3 oktober 2023</a:t>
            </a:r>
          </a:p>
        </p:txBody>
      </p:sp>
      <p:sp>
        <p:nvSpPr>
          <p:cNvPr id="14" name="Tijdelijke aanduiding voor voettekst 13">
            <a:extLst>
              <a:ext uri="{FF2B5EF4-FFF2-40B4-BE49-F238E27FC236}">
                <a16:creationId xmlns:a16="http://schemas.microsoft.com/office/drawing/2014/main" id="{B2B74B2A-6988-4619-BE41-3C2692B8B0C3}"/>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a:t>Examinering 2023-2024</a:t>
            </a:r>
          </a:p>
        </p:txBody>
      </p:sp>
      <p:sp>
        <p:nvSpPr>
          <p:cNvPr id="22" name="Slide Number Placeholder 5">
            <a:extLst>
              <a:ext uri="{FF2B5EF4-FFF2-40B4-BE49-F238E27FC236}">
                <a16:creationId xmlns:a16="http://schemas.microsoft.com/office/drawing/2014/main" id="{561D3B97-8D7F-C402-5C6A-5A292B947160}"/>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a:t>
            </a:fld>
            <a:endParaRPr lang="nl-NL" noProof="0"/>
          </a:p>
        </p:txBody>
      </p:sp>
      <p:sp>
        <p:nvSpPr>
          <p:cNvPr id="13" name="Tijdelijke aanduiding voor datum 12" hidden="1">
            <a:extLst>
              <a:ext uri="{FF2B5EF4-FFF2-40B4-BE49-F238E27FC236}">
                <a16:creationId xmlns:a16="http://schemas.microsoft.com/office/drawing/2014/main" id="{4C480769-A114-458A-B70B-74DA1D577158}"/>
              </a:ext>
            </a:extLst>
          </p:cNvPr>
          <p:cNvSpPr>
            <a:spLocks noGrp="1"/>
          </p:cNvSpPr>
          <p:nvPr>
            <p:ph type="dt" sz="half" idx="10"/>
          </p:nvPr>
        </p:nvSpPr>
        <p:spPr>
          <a:xfrm>
            <a:off x="371476" y="6325170"/>
            <a:ext cx="803274" cy="216000"/>
          </a:xfrm>
        </p:spPr>
        <p:txBody>
          <a:bodyPr/>
          <a:lstStyle/>
          <a:p>
            <a:pPr>
              <a:spcAft>
                <a:spcPts val="600"/>
              </a:spcAft>
            </a:pPr>
            <a:fld id="{3B7BAD53-02B6-4ECF-BBA4-3D645689323F}" type="datetime1">
              <a:rPr lang="nl-NL" smtClean="0"/>
              <a:pPr>
                <a:spcAft>
                  <a:spcPts val="600"/>
                </a:spcAft>
              </a:pPr>
              <a:t>30-1-2024</a:t>
            </a:fld>
            <a:endParaRPr lang="nl-NL"/>
          </a:p>
        </p:txBody>
      </p:sp>
      <p:sp>
        <p:nvSpPr>
          <p:cNvPr id="15" name="Tijdelijke aanduiding voor dianummer 14">
            <a:extLst>
              <a:ext uri="{FF2B5EF4-FFF2-40B4-BE49-F238E27FC236}">
                <a16:creationId xmlns:a16="http://schemas.microsoft.com/office/drawing/2014/main" id="{D2C91F47-9A0E-460B-8135-36693934A283}"/>
              </a:ext>
            </a:extLst>
          </p:cNvPr>
          <p:cNvSpPr>
            <a:spLocks noGrp="1"/>
          </p:cNvSpPr>
          <p:nvPr>
            <p:ph type="sldNum" sz="quarter" idx="12"/>
          </p:nvPr>
        </p:nvSpPr>
        <p:spPr>
          <a:xfrm>
            <a:off x="370800" y="7020000"/>
            <a:ext cx="311944" cy="216000"/>
          </a:xfrm>
        </p:spPr>
        <p:txBody>
          <a:bodyPr/>
          <a:lstStyle/>
          <a:p>
            <a:pPr>
              <a:spcAft>
                <a:spcPts val="600"/>
              </a:spcAft>
            </a:pPr>
            <a:fld id="{45B76B8B-DE07-48A4-9913-B57A52F2F853}" type="slidenum">
              <a:rPr lang="nl-NL" smtClean="0"/>
              <a:pPr>
                <a:spcAft>
                  <a:spcPts val="600"/>
                </a:spcAft>
              </a:pPr>
              <a:t>1</a:t>
            </a:fld>
            <a:endParaRPr lang="nl-NL"/>
          </a:p>
        </p:txBody>
      </p:sp>
    </p:spTree>
    <p:extLst>
      <p:ext uri="{BB962C8B-B14F-4D97-AF65-F5344CB8AC3E}">
        <p14:creationId xmlns:p14="http://schemas.microsoft.com/office/powerpoint/2010/main" val="3380976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Regels bij examinering</a:t>
            </a:r>
          </a:p>
        </p:txBody>
      </p:sp>
      <p:sp>
        <p:nvSpPr>
          <p:cNvPr id="3" name="Tijdelijke aanduiding voor datum 2"/>
          <p:cNvSpPr>
            <a:spLocks noGrp="1"/>
          </p:cNvSpPr>
          <p:nvPr>
            <p:ph type="dt" sz="half" idx="10"/>
          </p:nvPr>
        </p:nvSpPr>
        <p:spPr/>
        <p:txBody>
          <a:bodyPr/>
          <a:lstStyle/>
          <a:p>
            <a:fld id="{D06C6463-1910-4308-9649-864E733EB685}" type="datetime1">
              <a:rPr lang="nl-NL" noProof="0" smtClean="0"/>
              <a:t>30-1-2024</a:t>
            </a:fld>
            <a:endParaRPr lang="nl-NL" noProof="0"/>
          </a:p>
        </p:txBody>
      </p:sp>
      <p:sp>
        <p:nvSpPr>
          <p:cNvPr id="5" name="Tijdelijke aanduiding voor dianummer 4"/>
          <p:cNvSpPr>
            <a:spLocks noGrp="1"/>
          </p:cNvSpPr>
          <p:nvPr>
            <p:ph type="sldNum" sz="quarter" idx="12"/>
          </p:nvPr>
        </p:nvSpPr>
        <p:spPr/>
        <p:txBody>
          <a:bodyPr/>
          <a:lstStyle/>
          <a:p>
            <a:fld id="{45B76B8B-DE07-48A4-9913-B57A52F2F853}" type="slidenum">
              <a:rPr lang="nl-NL" noProof="0" smtClean="0"/>
              <a:t>10</a:t>
            </a:fld>
            <a:endParaRPr lang="nl-NL" noProof="0"/>
          </a:p>
        </p:txBody>
      </p:sp>
      <p:sp>
        <p:nvSpPr>
          <p:cNvPr id="6" name="Tijdelijke aanduiding voor tekst 5"/>
          <p:cNvSpPr>
            <a:spLocks noGrp="1"/>
          </p:cNvSpPr>
          <p:nvPr>
            <p:ph type="body" sz="quarter" idx="13"/>
          </p:nvPr>
        </p:nvSpPr>
        <p:spPr>
          <a:xfrm>
            <a:off x="291730" y="1058545"/>
            <a:ext cx="11449050" cy="4840221"/>
          </a:xfrm>
        </p:spPr>
        <p:txBody>
          <a:bodyPr vert="horz" lIns="0" tIns="0" rIns="0" bIns="0" numCol="1" spcCol="180000" rtlCol="0" anchor="t">
            <a:noAutofit/>
          </a:bodyPr>
          <a:lstStyle/>
          <a:p>
            <a:pPr marL="215900" indent="-215900"/>
            <a:r>
              <a:rPr lang="nl-NL" sz="2000"/>
              <a:t>Voor elk examen dien je je identiteitsbewijs bij je te hebben</a:t>
            </a:r>
            <a:endParaRPr lang="en-US" sz="2000"/>
          </a:p>
          <a:p>
            <a:pPr marL="215900" indent="-215900"/>
            <a:endParaRPr lang="nl-NL" sz="2000">
              <a:cs typeface="Arial"/>
            </a:endParaRPr>
          </a:p>
          <a:p>
            <a:pPr marL="215900" indent="-215900"/>
            <a:r>
              <a:rPr lang="nl-NL" sz="2000"/>
              <a:t>Voor de mondelinge examens moet je een kwartier voor aanvang op school aanwezig zijn. Bij het schrijfexamen neem je je eigen laptop mee</a:t>
            </a:r>
            <a:endParaRPr lang="nl-NL" sz="2000">
              <a:cs typeface="Arial"/>
            </a:endParaRPr>
          </a:p>
          <a:p>
            <a:pPr marL="215900" indent="-215900"/>
            <a:endParaRPr lang="nl-NL" sz="2000" i="1">
              <a:effectLst/>
              <a:latin typeface="-apple-system"/>
              <a:cs typeface="Arial"/>
            </a:endParaRPr>
          </a:p>
          <a:p>
            <a:pPr marL="215900" indent="-215900"/>
            <a:r>
              <a:rPr lang="nl-NL" sz="2000">
                <a:effectLst/>
              </a:rPr>
              <a:t>Een kandidaat kan door overmacht of onvoorziene omstandigheden maximaal 30 minuten te laat komen bij een praktijkexamen. Bij theoretisch (schriftelijk) examen worden kandidaten na 15 minuten van het examen niet meer toegelaten. In alle gevallen mogen kandidaten die te laat komen het proces niet verstoren. De eindtijd blijft bij het te laat komen voor de kandidaat gelijk. </a:t>
            </a:r>
          </a:p>
          <a:p>
            <a:pPr marL="0" indent="0">
              <a:buNone/>
            </a:pPr>
            <a:endParaRPr lang="nl-NL" sz="2000">
              <a:cs typeface="Arial"/>
            </a:endParaRPr>
          </a:p>
          <a:p>
            <a:pPr marL="215900" indent="-215900"/>
            <a:r>
              <a:rPr lang="nl-NL" sz="2000"/>
              <a:t>Als je niet meer wordt toegelaten tot het examen heb je ook meteen je eerste kans verspeeld en kan je alleen nog gebruik maken van een herexamen</a:t>
            </a:r>
            <a:endParaRPr lang="nl-NL" sz="2000">
              <a:cs typeface="Arial"/>
            </a:endParaRPr>
          </a:p>
          <a:p>
            <a:pPr marL="215900" indent="-215900"/>
            <a:endParaRPr lang="nl-NL" sz="2000">
              <a:cs typeface="Arial"/>
            </a:endParaRPr>
          </a:p>
          <a:p>
            <a:pPr marL="215900" indent="-215900"/>
            <a:r>
              <a:rPr lang="nl-NL" sz="2000"/>
              <a:t>Mocht er daarna nog een </a:t>
            </a:r>
            <a:r>
              <a:rPr lang="nl-NL" sz="2000" i="1"/>
              <a:t>derde</a:t>
            </a:r>
            <a:r>
              <a:rPr lang="nl-NL" sz="2000"/>
              <a:t> kans nodig zijn dan moet je die aanvragen bij de REC en dan is dit examen voor </a:t>
            </a:r>
            <a:r>
              <a:rPr lang="nl-NL" sz="2000" i="1"/>
              <a:t>eigen rekening</a:t>
            </a:r>
            <a:endParaRPr lang="nl-NL" sz="2000" i="1">
              <a:cs typeface="Arial"/>
            </a:endParaRPr>
          </a:p>
        </p:txBody>
      </p:sp>
      <p:sp>
        <p:nvSpPr>
          <p:cNvPr id="8" name="Tijdelijke aanduiding voor voettekst 3">
            <a:extLst>
              <a:ext uri="{FF2B5EF4-FFF2-40B4-BE49-F238E27FC236}">
                <a16:creationId xmlns:a16="http://schemas.microsoft.com/office/drawing/2014/main" id="{00200D77-3A9C-5BE2-9F9D-07E4508E24D5}"/>
              </a:ext>
            </a:extLst>
          </p:cNvPr>
          <p:cNvSpPr>
            <a:spLocks noGrp="1"/>
          </p:cNvSpPr>
          <p:nvPr>
            <p:ph type="ftr" sz="quarter" idx="11"/>
          </p:nvPr>
        </p:nvSpPr>
        <p:spPr>
          <a:xfrm>
            <a:off x="720568" y="6325170"/>
            <a:ext cx="5296057" cy="216000"/>
          </a:xfrm>
        </p:spPr>
        <p:txBody>
          <a:bodyPr/>
          <a:lstStyle/>
          <a:p>
            <a:r>
              <a:rPr lang="nl-NL"/>
              <a:t>Examinering 2023-2024</a:t>
            </a:r>
          </a:p>
        </p:txBody>
      </p:sp>
    </p:spTree>
    <p:extLst>
      <p:ext uri="{BB962C8B-B14F-4D97-AF65-F5344CB8AC3E}">
        <p14:creationId xmlns:p14="http://schemas.microsoft.com/office/powerpoint/2010/main" val="64147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96863"/>
            <a:ext cx="10108030" cy="1160403"/>
          </a:xfrm>
        </p:spPr>
        <p:txBody>
          <a:bodyPr anchor="t">
            <a:normAutofit/>
          </a:bodyPr>
          <a:lstStyle/>
          <a:p>
            <a:r>
              <a:rPr lang="nl-NL"/>
              <a:t>6. Planning PvB</a:t>
            </a:r>
          </a:p>
        </p:txBody>
      </p:sp>
      <p:sp>
        <p:nvSpPr>
          <p:cNvPr id="4" name="Tijdelijke aanduiding voor voettekst 3"/>
          <p:cNvSpPr>
            <a:spLocks noGrp="1"/>
          </p:cNvSpPr>
          <p:nvPr>
            <p:ph type="ftr" sz="quarter" idx="11"/>
          </p:nvPr>
        </p:nvSpPr>
        <p:spPr>
          <a:xfrm>
            <a:off x="720568" y="6325170"/>
            <a:ext cx="5296057" cy="216000"/>
          </a:xfrm>
        </p:spPr>
        <p:txBody>
          <a:bodyPr anchor="t">
            <a:normAutofit/>
          </a:bodyPr>
          <a:lstStyle/>
          <a:p>
            <a:pPr>
              <a:spcAft>
                <a:spcPts val="600"/>
              </a:spcAft>
            </a:pPr>
            <a:r>
              <a:rPr lang="nl-NL"/>
              <a:t>Examinering 2023-2024</a:t>
            </a:r>
          </a:p>
        </p:txBody>
      </p:sp>
      <p:sp>
        <p:nvSpPr>
          <p:cNvPr id="5" name="Tijdelijke aanduiding voor dianummer 4"/>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11</a:t>
            </a:fld>
            <a:endParaRPr lang="nl-NL" noProof="0"/>
          </a:p>
        </p:txBody>
      </p:sp>
      <p:graphicFrame>
        <p:nvGraphicFramePr>
          <p:cNvPr id="17" name="Tijdelijke aanduiding voor inhoud 5">
            <a:extLst>
              <a:ext uri="{FF2B5EF4-FFF2-40B4-BE49-F238E27FC236}">
                <a16:creationId xmlns:a16="http://schemas.microsoft.com/office/drawing/2014/main" id="{A0CC3F6F-A3A6-F127-6441-3759342DA857}"/>
              </a:ext>
            </a:extLst>
          </p:cNvPr>
          <p:cNvGraphicFramePr>
            <a:graphicFrameLocks noGrp="1"/>
          </p:cNvGraphicFramePr>
          <p:nvPr>
            <p:ph idx="1"/>
            <p:extLst>
              <p:ext uri="{D42A27DB-BD31-4B8C-83A1-F6EECF244321}">
                <p14:modId xmlns:p14="http://schemas.microsoft.com/office/powerpoint/2010/main" val="2897761810"/>
              </p:ext>
            </p:extLst>
          </p:nvPr>
        </p:nvGraphicFramePr>
        <p:xfrm>
          <a:off x="371475" y="1709738"/>
          <a:ext cx="1144905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datum 2"/>
          <p:cNvSpPr>
            <a:spLocks noGrp="1"/>
          </p:cNvSpPr>
          <p:nvPr>
            <p:ph type="dt" sz="half" idx="10"/>
          </p:nvPr>
        </p:nvSpPr>
        <p:spPr/>
        <p:txBody>
          <a:bodyPr/>
          <a:lstStyle/>
          <a:p>
            <a:pPr>
              <a:spcAft>
                <a:spcPts val="600"/>
              </a:spcAft>
            </a:pPr>
            <a:fld id="{033533F6-D32F-4E98-AFC1-C6A605245B9A}" type="datetime1">
              <a:rPr lang="nl-NL" noProof="0" smtClean="0"/>
              <a:pPr>
                <a:spcAft>
                  <a:spcPts val="600"/>
                </a:spcAft>
              </a:pPr>
              <a:t>30-1-2024</a:t>
            </a:fld>
            <a:endParaRPr lang="nl-NL" noProof="0"/>
          </a:p>
        </p:txBody>
      </p:sp>
    </p:spTree>
    <p:extLst>
      <p:ext uri="{BB962C8B-B14F-4D97-AF65-F5344CB8AC3E}">
        <p14:creationId xmlns:p14="http://schemas.microsoft.com/office/powerpoint/2010/main" val="816677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8. Aanmelddata HBO</a:t>
            </a:r>
          </a:p>
        </p:txBody>
      </p:sp>
      <p:sp>
        <p:nvSpPr>
          <p:cNvPr id="3" name="Tijdelijke aanduiding voor datum 2"/>
          <p:cNvSpPr>
            <a:spLocks noGrp="1"/>
          </p:cNvSpPr>
          <p:nvPr>
            <p:ph type="dt" sz="half" idx="10"/>
          </p:nvPr>
        </p:nvSpPr>
        <p:spPr/>
        <p:txBody>
          <a:bodyPr/>
          <a:lstStyle/>
          <a:p>
            <a:fld id="{7988BF60-3721-422B-ADC7-E1504AA5FC17}" type="datetime1">
              <a:rPr lang="nl-NL" noProof="0" smtClean="0"/>
              <a:t>30-1-2024</a:t>
            </a:fld>
            <a:endParaRPr lang="nl-NL" noProof="0"/>
          </a:p>
        </p:txBody>
      </p:sp>
      <p:sp>
        <p:nvSpPr>
          <p:cNvPr id="5" name="Tijdelijke aanduiding voor dianummer 4"/>
          <p:cNvSpPr>
            <a:spLocks noGrp="1"/>
          </p:cNvSpPr>
          <p:nvPr>
            <p:ph type="sldNum" sz="quarter" idx="12"/>
          </p:nvPr>
        </p:nvSpPr>
        <p:spPr/>
        <p:txBody>
          <a:bodyPr/>
          <a:lstStyle/>
          <a:p>
            <a:fld id="{45B76B8B-DE07-48A4-9913-B57A52F2F853}" type="slidenum">
              <a:rPr lang="nl-NL" noProof="0" smtClean="0"/>
              <a:t>12</a:t>
            </a:fld>
            <a:endParaRPr lang="nl-NL" noProof="0"/>
          </a:p>
        </p:txBody>
      </p:sp>
      <p:sp>
        <p:nvSpPr>
          <p:cNvPr id="6" name="Tijdelijke aanduiding voor tekst 5"/>
          <p:cNvSpPr>
            <a:spLocks noGrp="1"/>
          </p:cNvSpPr>
          <p:nvPr>
            <p:ph type="body" sz="quarter" idx="13"/>
          </p:nvPr>
        </p:nvSpPr>
        <p:spPr/>
        <p:txBody>
          <a:bodyPr numCol="1"/>
          <a:lstStyle/>
          <a:p>
            <a:pPr marL="0" indent="0">
              <a:buNone/>
            </a:pPr>
            <a:r>
              <a:rPr lang="nl-NL" sz="2800"/>
              <a:t>Studenten moeten zich uiterlijk op 1 mei aanmelden bij Studielink voor de studie van hun keuze. Zij hebben dan recht op een studiekeuzecheck voor opleidingen die niet selecteren. </a:t>
            </a:r>
          </a:p>
          <a:p>
            <a:pPr marL="0" indent="0">
              <a:buNone/>
            </a:pPr>
            <a:endParaRPr lang="nl-NL" sz="2800"/>
          </a:p>
          <a:p>
            <a:pPr marL="0" indent="0">
              <a:buNone/>
            </a:pPr>
            <a:r>
              <a:rPr lang="nl-NL" sz="2800"/>
              <a:t>Aanmelding tot en met 1 mei betekent ook recht op toelating tot een andere studie (toelatingsrecht). Voor een opleiding met een </a:t>
            </a:r>
            <a:r>
              <a:rPr lang="nl-NL" sz="2800" err="1"/>
              <a:t>numerus</a:t>
            </a:r>
            <a:r>
              <a:rPr lang="nl-NL" sz="2800"/>
              <a:t> fixus (vastgesteld aantal plaatsen) is de uiterste aanmelddatum 15 januari.</a:t>
            </a:r>
          </a:p>
          <a:p>
            <a:pPr marL="0" indent="0">
              <a:buNone/>
            </a:pPr>
            <a:endParaRPr lang="nl-NL" sz="2800" b="1"/>
          </a:p>
          <a:p>
            <a:pPr marL="0" indent="0">
              <a:buNone/>
            </a:pPr>
            <a:r>
              <a:rPr lang="nl-NL" sz="2000" b="1">
                <a:hlinkClick r:id="rId2"/>
              </a:rPr>
              <a:t>https://www.rijksoverheid.nl/onderwerpen/hoger-onderwijs/studiekeuze-en-toelating</a:t>
            </a:r>
            <a:endParaRPr lang="nl-NL" sz="2000" b="1"/>
          </a:p>
          <a:p>
            <a:endParaRPr lang="nl-NL"/>
          </a:p>
        </p:txBody>
      </p:sp>
      <p:sp>
        <p:nvSpPr>
          <p:cNvPr id="8" name="Tijdelijke aanduiding voor voettekst 3">
            <a:extLst>
              <a:ext uri="{FF2B5EF4-FFF2-40B4-BE49-F238E27FC236}">
                <a16:creationId xmlns:a16="http://schemas.microsoft.com/office/drawing/2014/main" id="{DF7B00D8-0284-7BF7-77EE-875BD8A293EF}"/>
              </a:ext>
            </a:extLst>
          </p:cNvPr>
          <p:cNvSpPr>
            <a:spLocks noGrp="1"/>
          </p:cNvSpPr>
          <p:nvPr>
            <p:ph type="ftr" sz="quarter" idx="11"/>
          </p:nvPr>
        </p:nvSpPr>
        <p:spPr>
          <a:xfrm>
            <a:off x="720568" y="6325170"/>
            <a:ext cx="5296057" cy="216000"/>
          </a:xfrm>
        </p:spPr>
        <p:txBody>
          <a:bodyPr/>
          <a:lstStyle/>
          <a:p>
            <a:r>
              <a:rPr lang="nl-NL"/>
              <a:t>Examinering 2023-2024</a:t>
            </a:r>
          </a:p>
        </p:txBody>
      </p:sp>
    </p:spTree>
    <p:extLst>
      <p:ext uri="{BB962C8B-B14F-4D97-AF65-F5344CB8AC3E}">
        <p14:creationId xmlns:p14="http://schemas.microsoft.com/office/powerpoint/2010/main" val="92253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3F2503CA-BD50-40D9-B48F-71457F24A0B4}"/>
              </a:ext>
            </a:extLst>
          </p:cNvPr>
          <p:cNvSpPr>
            <a:spLocks noGrp="1"/>
          </p:cNvSpPr>
          <p:nvPr>
            <p:ph type="title"/>
          </p:nvPr>
        </p:nvSpPr>
        <p:spPr>
          <a:xfrm>
            <a:off x="371476" y="296863"/>
            <a:ext cx="10108030" cy="1160403"/>
          </a:xfrm>
        </p:spPr>
        <p:txBody>
          <a:bodyPr anchor="t">
            <a:normAutofit/>
          </a:bodyPr>
          <a:lstStyle/>
          <a:p>
            <a:r>
              <a:rPr lang="nl-NL"/>
              <a:t>Vragen?</a:t>
            </a:r>
          </a:p>
        </p:txBody>
      </p:sp>
      <p:pic>
        <p:nvPicPr>
          <p:cNvPr id="23" name="Picture 22" descr="Veel vraagtekens op een zwarte achtergrond">
            <a:extLst>
              <a:ext uri="{FF2B5EF4-FFF2-40B4-BE49-F238E27FC236}">
                <a16:creationId xmlns:a16="http://schemas.microsoft.com/office/drawing/2014/main" id="{BBF8697F-3410-5072-C641-4DDA001E5042}"/>
              </a:ext>
            </a:extLst>
          </p:cNvPr>
          <p:cNvPicPr>
            <a:picLocks noChangeAspect="1"/>
          </p:cNvPicPr>
          <p:nvPr/>
        </p:nvPicPr>
        <p:blipFill rotWithShape="1">
          <a:blip r:embed="rId3"/>
          <a:srcRect t="18358" r="1" b="18361"/>
          <a:stretch/>
        </p:blipFill>
        <p:spPr>
          <a:xfrm>
            <a:off x="371475" y="1709738"/>
            <a:ext cx="11449050" cy="4419599"/>
          </a:xfrm>
          <a:prstGeom prst="rect">
            <a:avLst/>
          </a:prstGeom>
          <a:noFill/>
        </p:spPr>
      </p:pic>
      <p:sp>
        <p:nvSpPr>
          <p:cNvPr id="3" name="Tijdelijke aanduiding voor voettekst 2">
            <a:extLst>
              <a:ext uri="{FF2B5EF4-FFF2-40B4-BE49-F238E27FC236}">
                <a16:creationId xmlns:a16="http://schemas.microsoft.com/office/drawing/2014/main" id="{CE6FF686-BF27-0D4B-6E87-19A9256EBA74}"/>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noProof="0"/>
              <a:t>Examinering 2023-2024</a:t>
            </a:r>
          </a:p>
        </p:txBody>
      </p:sp>
      <p:sp>
        <p:nvSpPr>
          <p:cNvPr id="21" name="Slide Number Placeholder 5">
            <a:extLst>
              <a:ext uri="{FF2B5EF4-FFF2-40B4-BE49-F238E27FC236}">
                <a16:creationId xmlns:a16="http://schemas.microsoft.com/office/drawing/2014/main" id="{6B9CCCED-87B4-2FAE-6CC1-06AF61C020E8}"/>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13</a:t>
            </a:fld>
            <a:endParaRPr lang="nl-NL" noProof="0"/>
          </a:p>
        </p:txBody>
      </p:sp>
      <p:sp>
        <p:nvSpPr>
          <p:cNvPr id="2" name="Tijdelijke aanduiding voor datum 1" hidden="1">
            <a:extLst>
              <a:ext uri="{FF2B5EF4-FFF2-40B4-BE49-F238E27FC236}">
                <a16:creationId xmlns:a16="http://schemas.microsoft.com/office/drawing/2014/main" id="{B0C1746A-BD1F-FCF5-7B35-96B86F73BEBC}"/>
              </a:ext>
            </a:extLst>
          </p:cNvPr>
          <p:cNvSpPr>
            <a:spLocks noGrp="1"/>
          </p:cNvSpPr>
          <p:nvPr>
            <p:ph type="dt" sz="half" idx="10"/>
          </p:nvPr>
        </p:nvSpPr>
        <p:spPr/>
        <p:txBody>
          <a:bodyPr/>
          <a:lstStyle/>
          <a:p>
            <a:pPr>
              <a:spcAft>
                <a:spcPts val="600"/>
              </a:spcAft>
            </a:pPr>
            <a:fld id="{37996647-71DB-4E20-AC1F-7E17C6586A48}" type="datetime1">
              <a:rPr lang="nl-NL" noProof="0" smtClean="0"/>
              <a:pPr>
                <a:spcAft>
                  <a:spcPts val="600"/>
                </a:spcAft>
              </a:pPr>
              <a:t>30-1-2024</a:t>
            </a:fld>
            <a:endParaRPr lang="nl-NL" noProof="0"/>
          </a:p>
        </p:txBody>
      </p:sp>
      <p:sp>
        <p:nvSpPr>
          <p:cNvPr id="15" name="Tijdelijke aanduiding voor dianummer 14">
            <a:extLst>
              <a:ext uri="{FF2B5EF4-FFF2-40B4-BE49-F238E27FC236}">
                <a16:creationId xmlns:a16="http://schemas.microsoft.com/office/drawing/2014/main" id="{D2C91F47-9A0E-460B-8135-36693934A283}"/>
              </a:ext>
            </a:extLst>
          </p:cNvPr>
          <p:cNvSpPr>
            <a:spLocks noGrp="1"/>
          </p:cNvSpPr>
          <p:nvPr>
            <p:ph type="sldNum" sz="quarter" idx="12"/>
          </p:nvPr>
        </p:nvSpPr>
        <p:spPr>
          <a:xfrm>
            <a:off x="370800" y="7020000"/>
            <a:ext cx="311944" cy="216000"/>
          </a:xfrm>
        </p:spPr>
        <p:txBody>
          <a:bodyPr/>
          <a:lstStyle/>
          <a:p>
            <a:pPr>
              <a:spcAft>
                <a:spcPts val="600"/>
              </a:spcAft>
            </a:pPr>
            <a:fld id="{45B76B8B-DE07-48A4-9913-B57A52F2F853}" type="slidenum">
              <a:rPr lang="nl-NL" smtClean="0"/>
              <a:pPr>
                <a:spcAft>
                  <a:spcPts val="600"/>
                </a:spcAft>
              </a:pPr>
              <a:t>13</a:t>
            </a:fld>
            <a:endParaRPr lang="nl-NL"/>
          </a:p>
        </p:txBody>
      </p:sp>
    </p:spTree>
    <p:extLst>
      <p:ext uri="{BB962C8B-B14F-4D97-AF65-F5344CB8AC3E}">
        <p14:creationId xmlns:p14="http://schemas.microsoft.com/office/powerpoint/2010/main" val="377646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780D1-5FDD-E427-220C-B5B1A5F83445}"/>
              </a:ext>
            </a:extLst>
          </p:cNvPr>
          <p:cNvSpPr>
            <a:spLocks noGrp="1"/>
          </p:cNvSpPr>
          <p:nvPr>
            <p:ph type="title"/>
          </p:nvPr>
        </p:nvSpPr>
        <p:spPr>
          <a:xfrm>
            <a:off x="249817" y="4796291"/>
            <a:ext cx="10563225" cy="1250698"/>
          </a:xfrm>
        </p:spPr>
        <p:txBody>
          <a:bodyPr vert="horz" lIns="0" tIns="36000" rIns="0" bIns="0" rtlCol="0" anchor="t" anchorCtr="0">
            <a:normAutofit/>
          </a:bodyPr>
          <a:lstStyle/>
          <a:p>
            <a:r>
              <a:rPr lang="nl-NL" b="1" kern="1200" spc="-40" baseline="0">
                <a:latin typeface="+mj-lt"/>
                <a:ea typeface="+mj-ea"/>
                <a:cs typeface="+mj-cs"/>
              </a:rPr>
              <a:t>Maak er een feestje van!</a:t>
            </a:r>
          </a:p>
        </p:txBody>
      </p:sp>
      <p:sp>
        <p:nvSpPr>
          <p:cNvPr id="4" name="Tijdelijke aanduiding voor voettekst 3">
            <a:extLst>
              <a:ext uri="{FF2B5EF4-FFF2-40B4-BE49-F238E27FC236}">
                <a16:creationId xmlns:a16="http://schemas.microsoft.com/office/drawing/2014/main" id="{A10D681C-E6AC-16EF-6003-2508266EEA37}"/>
              </a:ext>
            </a:extLst>
          </p:cNvPr>
          <p:cNvSpPr>
            <a:spLocks noGrp="1"/>
          </p:cNvSpPr>
          <p:nvPr>
            <p:ph type="ftr" sz="quarter" idx="11"/>
          </p:nvPr>
        </p:nvSpPr>
        <p:spPr>
          <a:xfrm>
            <a:off x="720568" y="6325170"/>
            <a:ext cx="5296057" cy="216000"/>
          </a:xfrm>
        </p:spPr>
        <p:txBody>
          <a:bodyPr vert="horz" lIns="0" tIns="0" rIns="0" bIns="0" rtlCol="0" anchor="t" anchorCtr="0">
            <a:normAutofit/>
          </a:bodyPr>
          <a:lstStyle/>
          <a:p>
            <a:pPr>
              <a:spcAft>
                <a:spcPts val="600"/>
              </a:spcAft>
            </a:pPr>
            <a:r>
              <a:rPr lang="nl-NL" kern="1200">
                <a:latin typeface="+mn-lt"/>
                <a:ea typeface="+mn-ea"/>
                <a:cs typeface="+mn-cs"/>
              </a:rPr>
              <a:t>Examinering 2023-2024</a:t>
            </a:r>
          </a:p>
        </p:txBody>
      </p:sp>
      <p:sp>
        <p:nvSpPr>
          <p:cNvPr id="5" name="Tijdelijke aanduiding voor dianummer 4">
            <a:extLst>
              <a:ext uri="{FF2B5EF4-FFF2-40B4-BE49-F238E27FC236}">
                <a16:creationId xmlns:a16="http://schemas.microsoft.com/office/drawing/2014/main" id="{582B41C1-F889-D4FF-B458-312D874023E7}"/>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2</a:t>
            </a:fld>
            <a:endParaRPr lang="nl-NL"/>
          </a:p>
        </p:txBody>
      </p:sp>
      <p:pic>
        <p:nvPicPr>
          <p:cNvPr id="7" name="Afbeelding 6" descr="Kleurrijke vlaggetjes">
            <a:extLst>
              <a:ext uri="{FF2B5EF4-FFF2-40B4-BE49-F238E27FC236}">
                <a16:creationId xmlns:a16="http://schemas.microsoft.com/office/drawing/2014/main" id="{94582F23-2D55-C513-C6B8-ED86E9F3F0F7}"/>
              </a:ext>
            </a:extLst>
          </p:cNvPr>
          <p:cNvPicPr>
            <a:picLocks noChangeAspect="1"/>
          </p:cNvPicPr>
          <p:nvPr/>
        </p:nvPicPr>
        <p:blipFill rotWithShape="1">
          <a:blip r:embed="rId2">
            <a:extLst>
              <a:ext uri="{28A0092B-C50C-407E-A947-70E740481C1C}">
                <a14:useLocalDpi xmlns:a14="http://schemas.microsoft.com/office/drawing/2010/main" val="0"/>
              </a:ext>
            </a:extLst>
          </a:blip>
          <a:srcRect t="16464" b="26765"/>
          <a:stretch/>
        </p:blipFill>
        <p:spPr>
          <a:xfrm>
            <a:off x="20" y="10"/>
            <a:ext cx="12191979" cy="4620116"/>
          </a:xfrm>
          <a:prstGeom prst="rect">
            <a:avLst/>
          </a:prstGeom>
          <a:noFill/>
        </p:spPr>
      </p:pic>
      <p:sp>
        <p:nvSpPr>
          <p:cNvPr id="11" name="TextBox 10">
            <a:extLst>
              <a:ext uri="{FF2B5EF4-FFF2-40B4-BE49-F238E27FC236}">
                <a16:creationId xmlns:a16="http://schemas.microsoft.com/office/drawing/2014/main" id="{F2736957-9F04-2859-E6AC-AFE3069F014A}"/>
              </a:ext>
            </a:extLst>
          </p:cNvPr>
          <p:cNvSpPr txBox="1"/>
          <p:nvPr/>
        </p:nvSpPr>
        <p:spPr>
          <a:xfrm>
            <a:off x="249817" y="5495971"/>
            <a:ext cx="9779452" cy="1250698"/>
          </a:xfrm>
          <a:prstGeom prst="rect">
            <a:avLst/>
          </a:prstGeom>
        </p:spPr>
        <p:txBody>
          <a:bodyPr rot="0" spcFirstLastPara="0" vertOverflow="overflow" horzOverflow="overflow" vert="horz" lIns="0" tIns="36000" rIns="0" bIns="0" numCol="2" spcCol="180000" rtlCol="0" fromWordArt="0" anchorCtr="0" forceAA="0" compatLnSpc="1">
            <a:prstTxWarp prst="textNoShape">
              <a:avLst/>
            </a:prstTxWarp>
            <a:normAutofit/>
          </a:bodyPr>
          <a:lstStyle/>
          <a:p>
            <a:pPr>
              <a:lnSpc>
                <a:spcPct val="90000"/>
              </a:lnSpc>
              <a:spcAft>
                <a:spcPts val="600"/>
              </a:spcAft>
            </a:pPr>
            <a:r>
              <a:rPr lang="nl-NL" sz="1600" kern="1200" spc="-40" baseline="0">
                <a:ea typeface="+mj-ea"/>
                <a:cs typeface="+mj-cs"/>
              </a:rPr>
              <a:t>De PvB is een kans om te laten zien wat je kunt en wat je hebt geleerd.</a:t>
            </a:r>
          </a:p>
        </p:txBody>
      </p:sp>
      <p:sp>
        <p:nvSpPr>
          <p:cNvPr id="3" name="Tijdelijke aanduiding voor datum 2">
            <a:extLst>
              <a:ext uri="{FF2B5EF4-FFF2-40B4-BE49-F238E27FC236}">
                <a16:creationId xmlns:a16="http://schemas.microsoft.com/office/drawing/2014/main" id="{5C7D39BC-65BA-B1A2-1875-234DE7555AE1}"/>
              </a:ext>
            </a:extLst>
          </p:cNvPr>
          <p:cNvSpPr>
            <a:spLocks noGrp="1"/>
          </p:cNvSpPr>
          <p:nvPr>
            <p:ph type="dt" sz="half" idx="10"/>
          </p:nvPr>
        </p:nvSpPr>
        <p:spPr/>
        <p:txBody>
          <a:bodyPr/>
          <a:lstStyle/>
          <a:p>
            <a:pPr>
              <a:spcAft>
                <a:spcPts val="600"/>
              </a:spcAft>
            </a:pPr>
            <a:fld id="{25BD3F48-B791-4169-83C8-DE84A9301A78}" type="datetime1">
              <a:rPr lang="nl-NL" noProof="0" smtClean="0"/>
              <a:pPr>
                <a:spcAft>
                  <a:spcPts val="600"/>
                </a:spcAft>
              </a:pPr>
              <a:t>30-1-2024</a:t>
            </a:fld>
            <a:endParaRPr lang="nl-NL" noProof="0"/>
          </a:p>
        </p:txBody>
      </p:sp>
    </p:spTree>
    <p:extLst>
      <p:ext uri="{BB962C8B-B14F-4D97-AF65-F5344CB8AC3E}">
        <p14:creationId xmlns:p14="http://schemas.microsoft.com/office/powerpoint/2010/main" val="140398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a:extLst>
              <a:ext uri="{FF2B5EF4-FFF2-40B4-BE49-F238E27FC236}">
                <a16:creationId xmlns:a16="http://schemas.microsoft.com/office/drawing/2014/main" id="{4EC60CF3-D141-40D0-8099-F04FB5C7549C}"/>
              </a:ext>
            </a:extLst>
          </p:cNvPr>
          <p:cNvSpPr>
            <a:spLocks noGrp="1"/>
          </p:cNvSpPr>
          <p:nvPr>
            <p:ph type="title"/>
          </p:nvPr>
        </p:nvSpPr>
        <p:spPr>
          <a:xfrm>
            <a:off x="371476" y="296863"/>
            <a:ext cx="10108030" cy="1160403"/>
          </a:xfrm>
        </p:spPr>
        <p:txBody>
          <a:bodyPr anchor="t">
            <a:normAutofit/>
          </a:bodyPr>
          <a:lstStyle/>
          <a:p>
            <a:r>
              <a:rPr lang="nl-NL"/>
              <a:t>Programma</a:t>
            </a:r>
          </a:p>
        </p:txBody>
      </p:sp>
      <p:sp>
        <p:nvSpPr>
          <p:cNvPr id="4" name="Tijdelijke aanduiding voor voettekst 3">
            <a:extLst>
              <a:ext uri="{FF2B5EF4-FFF2-40B4-BE49-F238E27FC236}">
                <a16:creationId xmlns:a16="http://schemas.microsoft.com/office/drawing/2014/main" id="{1D29B6E8-84C3-42F2-BB92-54241B0B4A31}"/>
              </a:ext>
            </a:extLst>
          </p:cNvPr>
          <p:cNvSpPr>
            <a:spLocks noGrp="1"/>
          </p:cNvSpPr>
          <p:nvPr>
            <p:ph type="ftr" sz="quarter" idx="11"/>
          </p:nvPr>
        </p:nvSpPr>
        <p:spPr>
          <a:xfrm>
            <a:off x="720568" y="6325170"/>
            <a:ext cx="5296057" cy="216000"/>
          </a:xfrm>
        </p:spPr>
        <p:txBody>
          <a:bodyPr anchor="t">
            <a:normAutofit/>
          </a:bodyPr>
          <a:lstStyle/>
          <a:p>
            <a:pPr>
              <a:spcAft>
                <a:spcPts val="600"/>
              </a:spcAft>
            </a:pPr>
            <a:r>
              <a:rPr lang="nl-NL"/>
              <a:t>Examinering 2023-2024</a:t>
            </a:r>
          </a:p>
        </p:txBody>
      </p:sp>
      <p:sp>
        <p:nvSpPr>
          <p:cNvPr id="3" name="Tijdelijke aanduiding voor dianummer 2">
            <a:extLst>
              <a:ext uri="{FF2B5EF4-FFF2-40B4-BE49-F238E27FC236}">
                <a16:creationId xmlns:a16="http://schemas.microsoft.com/office/drawing/2014/main" id="{BB19A380-ECDD-4F35-94A5-D1C820496307}"/>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dirty="0" smtClean="0"/>
              <a:pPr>
                <a:spcAft>
                  <a:spcPts val="600"/>
                </a:spcAft>
              </a:pPr>
              <a:t>3</a:t>
            </a:fld>
            <a:endParaRPr lang="nl-NL"/>
          </a:p>
        </p:txBody>
      </p:sp>
      <p:sp>
        <p:nvSpPr>
          <p:cNvPr id="5" name="Tijdelijke aanduiding voor datum 4">
            <a:extLst>
              <a:ext uri="{FF2B5EF4-FFF2-40B4-BE49-F238E27FC236}">
                <a16:creationId xmlns:a16="http://schemas.microsoft.com/office/drawing/2014/main" id="{43CED57A-FF3A-4AD5-82D6-8DE4A68253B5}"/>
              </a:ext>
            </a:extLst>
          </p:cNvPr>
          <p:cNvSpPr>
            <a:spLocks noGrp="1"/>
          </p:cNvSpPr>
          <p:nvPr>
            <p:ph type="dt" sz="half" idx="10"/>
          </p:nvPr>
        </p:nvSpPr>
        <p:spPr>
          <a:xfrm>
            <a:off x="6095999" y="7020000"/>
            <a:ext cx="1620000" cy="216000"/>
          </a:xfrm>
        </p:spPr>
        <p:txBody>
          <a:bodyPr/>
          <a:lstStyle/>
          <a:p>
            <a:pPr>
              <a:spcAft>
                <a:spcPts val="600"/>
              </a:spcAft>
            </a:pPr>
            <a:fld id="{EE82541E-C760-440B-BF8C-583058F47927}" type="datetime1">
              <a:rPr lang="nl-NL" smtClean="0"/>
              <a:pPr>
                <a:spcAft>
                  <a:spcPts val="600"/>
                </a:spcAft>
              </a:pPr>
              <a:t>30-1-2024</a:t>
            </a:fld>
            <a:endParaRPr lang="nl-NL"/>
          </a:p>
        </p:txBody>
      </p:sp>
      <p:graphicFrame>
        <p:nvGraphicFramePr>
          <p:cNvPr id="34" name="Tijdelijke aanduiding voor inhoud 6">
            <a:extLst>
              <a:ext uri="{FF2B5EF4-FFF2-40B4-BE49-F238E27FC236}">
                <a16:creationId xmlns:a16="http://schemas.microsoft.com/office/drawing/2014/main" id="{11A2198C-B2B6-140D-B263-65B4FEC99578}"/>
              </a:ext>
            </a:extLst>
          </p:cNvPr>
          <p:cNvGraphicFramePr/>
          <p:nvPr>
            <p:extLst>
              <p:ext uri="{D42A27DB-BD31-4B8C-83A1-F6EECF244321}">
                <p14:modId xmlns:p14="http://schemas.microsoft.com/office/powerpoint/2010/main" val="489047271"/>
              </p:ext>
            </p:extLst>
          </p:nvPr>
        </p:nvGraphicFramePr>
        <p:xfrm>
          <a:off x="371475" y="1709738"/>
          <a:ext cx="11449050" cy="4419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80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371476" y="296863"/>
            <a:ext cx="10108030" cy="1160403"/>
          </a:xfrm>
        </p:spPr>
        <p:txBody>
          <a:bodyPr/>
          <a:lstStyle/>
          <a:p>
            <a:r>
              <a:rPr lang="nl-NL"/>
              <a:t>1. Wat moet je afronden om je diploma te kunnen ontvangen? </a:t>
            </a:r>
          </a:p>
        </p:txBody>
      </p:sp>
      <p:sp>
        <p:nvSpPr>
          <p:cNvPr id="10" name="Tijdelijke aanduiding voor datum 9">
            <a:extLst>
              <a:ext uri="{FF2B5EF4-FFF2-40B4-BE49-F238E27FC236}">
                <a16:creationId xmlns:a16="http://schemas.microsoft.com/office/drawing/2014/main" id="{4A6A4A24-DBD8-4BE0-A0EC-AF9579DDAA2F}"/>
              </a:ext>
            </a:extLst>
          </p:cNvPr>
          <p:cNvSpPr>
            <a:spLocks noGrp="1"/>
          </p:cNvSpPr>
          <p:nvPr>
            <p:ph type="dt" sz="half" idx="10"/>
          </p:nvPr>
        </p:nvSpPr>
        <p:spPr>
          <a:xfrm>
            <a:off x="6095999" y="7020000"/>
            <a:ext cx="1620000" cy="216000"/>
          </a:xfrm>
        </p:spPr>
        <p:txBody>
          <a:bodyPr/>
          <a:lstStyle/>
          <a:p>
            <a:fld id="{17D55112-758F-43BD-A9E5-32924DE2327F}" type="datetime1">
              <a:rPr lang="nl-NL" smtClean="0"/>
              <a:t>30-1-2024</a:t>
            </a:fld>
            <a:endParaRPr lang="nl-NL"/>
          </a:p>
        </p:txBody>
      </p:sp>
      <p:sp>
        <p:nvSpPr>
          <p:cNvPr id="12" name="Tijdelijke aanduiding voor dianummer 11">
            <a:extLst>
              <a:ext uri="{FF2B5EF4-FFF2-40B4-BE49-F238E27FC236}">
                <a16:creationId xmlns:a16="http://schemas.microsoft.com/office/drawing/2014/main" id="{D9EDD159-5A73-4E70-9FE5-CD2DCA635586}"/>
              </a:ext>
            </a:extLst>
          </p:cNvPr>
          <p:cNvSpPr>
            <a:spLocks noGrp="1"/>
          </p:cNvSpPr>
          <p:nvPr>
            <p:ph type="sldNum" sz="quarter" idx="12"/>
          </p:nvPr>
        </p:nvSpPr>
        <p:spPr>
          <a:xfrm>
            <a:off x="371476" y="6325170"/>
            <a:ext cx="311944" cy="216000"/>
          </a:xfrm>
        </p:spPr>
        <p:txBody>
          <a:bodyPr/>
          <a:lstStyle/>
          <a:p>
            <a:fld id="{45B76B8B-DE07-48A4-9913-B57A52F2F853}" type="slidenum">
              <a:rPr lang="nl-NL" smtClean="0"/>
              <a:pPr/>
              <a:t>4</a:t>
            </a:fld>
            <a:endParaRPr lang="nl-NL"/>
          </a:p>
        </p:txBody>
      </p:sp>
      <p:sp>
        <p:nvSpPr>
          <p:cNvPr id="9" name="Tijdelijke aanduiding voor inhoud 8">
            <a:extLst>
              <a:ext uri="{FF2B5EF4-FFF2-40B4-BE49-F238E27FC236}">
                <a16:creationId xmlns:a16="http://schemas.microsoft.com/office/drawing/2014/main" id="{359EEF49-46ED-473F-9760-285260CD6906}"/>
              </a:ext>
            </a:extLst>
          </p:cNvPr>
          <p:cNvSpPr>
            <a:spLocks noGrp="1"/>
          </p:cNvSpPr>
          <p:nvPr>
            <p:ph type="body" sz="quarter" idx="13"/>
          </p:nvPr>
        </p:nvSpPr>
        <p:spPr>
          <a:xfrm>
            <a:off x="371474" y="1925739"/>
            <a:ext cx="11449050" cy="3868716"/>
          </a:xfrm>
        </p:spPr>
        <p:txBody>
          <a:bodyPr vert="horz" lIns="0" tIns="0" rIns="0" bIns="0" numCol="2" spcCol="180000" rtlCol="0" anchor="t">
            <a:noAutofit/>
          </a:bodyPr>
          <a:lstStyle/>
          <a:p>
            <a:pPr marL="215900" indent="-215900"/>
            <a:r>
              <a:rPr lang="nl-NL" sz="2000">
                <a:latin typeface="Arial" panose="020B0604020202020204" pitchFamily="34" charset="0"/>
                <a:cs typeface="Arial" panose="020B0604020202020204" pitchFamily="34" charset="0"/>
              </a:rPr>
              <a:t>Voldoen aan de onderwijsverplichting. </a:t>
            </a:r>
            <a:endParaRPr lang="en-US"/>
          </a:p>
          <a:p>
            <a:pPr marL="431800" lvl="1" indent="-215900"/>
            <a:r>
              <a:rPr lang="nl-NL" sz="2000">
                <a:latin typeface="Arial" panose="020B0604020202020204" pitchFamily="34" charset="0"/>
                <a:cs typeface="Arial" panose="020B0604020202020204" pitchFamily="34" charset="0"/>
              </a:rPr>
              <a:t>Dat betekent dat je alle voor jou geplande onderwijsactiviteiten hebt afgerond en voldoende hebt afgesloten.</a:t>
            </a:r>
          </a:p>
          <a:p>
            <a:pPr marL="215900" indent="-215900"/>
            <a:endParaRPr lang="nl-NL" sz="2000">
              <a:cs typeface="Arial"/>
            </a:endParaRPr>
          </a:p>
          <a:p>
            <a:pPr marL="215900" indent="-215900"/>
            <a:r>
              <a:rPr lang="nl-NL" sz="2000">
                <a:latin typeface="Arial" panose="020B0604020202020204" pitchFamily="34" charset="0"/>
                <a:cs typeface="Arial" panose="020B0604020202020204" pitchFamily="34" charset="0"/>
              </a:rPr>
              <a:t>Voldoen aan de eisen m.b.t. AVO examens.</a:t>
            </a:r>
          </a:p>
          <a:p>
            <a:pPr marL="215900" indent="-215900"/>
            <a:endParaRPr lang="nl-NL" sz="2000">
              <a:cs typeface="Arial"/>
            </a:endParaRPr>
          </a:p>
          <a:p>
            <a:pPr marL="215900" indent="-215900"/>
            <a:r>
              <a:rPr lang="nl-NL" sz="2000">
                <a:latin typeface="Arial" panose="020B0604020202020204" pitchFamily="34" charset="0"/>
                <a:cs typeface="Arial" panose="020B0604020202020204" pitchFamily="34" charset="0"/>
              </a:rPr>
              <a:t>Voldoen aan de eisen m.b.t. de keuzedelen. </a:t>
            </a:r>
          </a:p>
          <a:p>
            <a:pPr marL="431800" lvl="1" indent="-215900"/>
            <a:r>
              <a:rPr lang="nl-NL" sz="2000">
                <a:latin typeface="Arial"/>
                <a:cs typeface="Arial"/>
              </a:rPr>
              <a:t>Dat betekent dat je minimaal 3 keuzedelen gevolgd hebt en hebt deelgenomen aan het examen: 3x voldoende of 1xV, 1xO, 1xG</a:t>
            </a:r>
            <a:endParaRPr lang="nl-NL" sz="2000">
              <a:latin typeface="Arial" panose="020B0604020202020204" pitchFamily="34" charset="0"/>
              <a:cs typeface="Arial" panose="020B0604020202020204" pitchFamily="34" charset="0"/>
            </a:endParaRPr>
          </a:p>
          <a:p>
            <a:pPr marL="215900" lvl="1" indent="0">
              <a:buNone/>
            </a:pPr>
            <a:endParaRPr lang="nl-NL" sz="2000">
              <a:cs typeface="Arial"/>
            </a:endParaRPr>
          </a:p>
          <a:p>
            <a:pPr marL="0" indent="0">
              <a:buNone/>
            </a:pPr>
            <a:endParaRPr lang="nl-NL" sz="2000"/>
          </a:p>
          <a:p>
            <a:pPr marL="215900" indent="-215900"/>
            <a:r>
              <a:rPr lang="nl-NL" sz="2000">
                <a:latin typeface="Arial" panose="020B0604020202020204" pitchFamily="34" charset="0"/>
                <a:cs typeface="Arial" panose="020B0604020202020204" pitchFamily="34" charset="0"/>
              </a:rPr>
              <a:t>Je BPV uren, beoordelingen en formulieren zijn in orde.</a:t>
            </a:r>
          </a:p>
          <a:p>
            <a:pPr marL="215900" indent="-215900"/>
            <a:endParaRPr lang="nl-NL" sz="2000">
              <a:cs typeface="Arial"/>
            </a:endParaRPr>
          </a:p>
          <a:p>
            <a:pPr marL="215900" indent="-215900"/>
            <a:r>
              <a:rPr lang="nl-NL" sz="2000">
                <a:latin typeface="Arial" panose="020B0604020202020204" pitchFamily="34" charset="0"/>
                <a:cs typeface="Arial" panose="020B0604020202020204" pitchFamily="34" charset="0"/>
              </a:rPr>
              <a:t>Je hebt het werkproces examen (proeve 1) behaald.</a:t>
            </a:r>
          </a:p>
          <a:p>
            <a:pPr marL="0" indent="0">
              <a:buNone/>
            </a:pPr>
            <a:endParaRPr lang="nl-NL" sz="2000"/>
          </a:p>
          <a:p>
            <a:pPr marL="215900" indent="-215900"/>
            <a:r>
              <a:rPr lang="nl-NL" sz="2000">
                <a:latin typeface="Arial"/>
                <a:cs typeface="Arial"/>
              </a:rPr>
              <a:t>Je hebt de proeve van bekwaamheid (proeve 2) met een positief resultaat afgerond.</a:t>
            </a:r>
            <a:endParaRPr lang="nl-NL">
              <a:latin typeface="Arial"/>
              <a:cs typeface="Arial"/>
            </a:endParaRPr>
          </a:p>
        </p:txBody>
      </p:sp>
      <p:sp>
        <p:nvSpPr>
          <p:cNvPr id="3" name="Tijdelijke aanduiding voor voettekst 3">
            <a:extLst>
              <a:ext uri="{FF2B5EF4-FFF2-40B4-BE49-F238E27FC236}">
                <a16:creationId xmlns:a16="http://schemas.microsoft.com/office/drawing/2014/main" id="{AC676177-431A-FAB3-43D5-FF10C5CE6EEB}"/>
              </a:ext>
            </a:extLst>
          </p:cNvPr>
          <p:cNvSpPr>
            <a:spLocks noGrp="1"/>
          </p:cNvSpPr>
          <p:nvPr>
            <p:ph type="ftr" sz="quarter" idx="11"/>
          </p:nvPr>
        </p:nvSpPr>
        <p:spPr>
          <a:xfrm>
            <a:off x="720568" y="6325170"/>
            <a:ext cx="5296057" cy="216000"/>
          </a:xfrm>
        </p:spPr>
        <p:txBody>
          <a:bodyPr/>
          <a:lstStyle/>
          <a:p>
            <a:r>
              <a:rPr lang="nl-NL"/>
              <a:t>Examinering 2023-2024</a:t>
            </a:r>
          </a:p>
        </p:txBody>
      </p:sp>
    </p:spTree>
    <p:extLst>
      <p:ext uri="{BB962C8B-B14F-4D97-AF65-F5344CB8AC3E}">
        <p14:creationId xmlns:p14="http://schemas.microsoft.com/office/powerpoint/2010/main" val="30105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2. Informatie op </a:t>
            </a:r>
            <a:r>
              <a:rPr lang="nl-NL" err="1"/>
              <a:t>Yunet</a:t>
            </a:r>
            <a:endParaRPr lang="nl-NL"/>
          </a:p>
        </p:txBody>
      </p:sp>
      <p:sp>
        <p:nvSpPr>
          <p:cNvPr id="3" name="Tijdelijke aanduiding voor datum 2"/>
          <p:cNvSpPr>
            <a:spLocks noGrp="1"/>
          </p:cNvSpPr>
          <p:nvPr>
            <p:ph type="dt" sz="half" idx="10"/>
          </p:nvPr>
        </p:nvSpPr>
        <p:spPr/>
        <p:txBody>
          <a:bodyPr/>
          <a:lstStyle/>
          <a:p>
            <a:fld id="{590837F6-2879-42E5-8014-2D06E0499602}" type="datetime1">
              <a:rPr lang="nl-NL" noProof="0" smtClean="0"/>
              <a:t>30-1-2024</a:t>
            </a:fld>
            <a:endParaRPr lang="nl-NL" noProof="0"/>
          </a:p>
        </p:txBody>
      </p:sp>
      <p:sp>
        <p:nvSpPr>
          <p:cNvPr id="4" name="Tijdelijke aanduiding voor voettekst 3"/>
          <p:cNvSpPr>
            <a:spLocks noGrp="1"/>
          </p:cNvSpPr>
          <p:nvPr>
            <p:ph type="ftr" sz="quarter" idx="11"/>
          </p:nvPr>
        </p:nvSpPr>
        <p:spPr/>
        <p:txBody>
          <a:bodyPr/>
          <a:lstStyle/>
          <a:p>
            <a:r>
              <a:rPr lang="nl-NL"/>
              <a:t>Examinering 2023-2024</a:t>
            </a:r>
          </a:p>
        </p:txBody>
      </p:sp>
      <p:sp>
        <p:nvSpPr>
          <p:cNvPr id="5" name="Tijdelijke aanduiding voor dianummer 4"/>
          <p:cNvSpPr>
            <a:spLocks noGrp="1"/>
          </p:cNvSpPr>
          <p:nvPr>
            <p:ph type="sldNum" sz="quarter" idx="12"/>
          </p:nvPr>
        </p:nvSpPr>
        <p:spPr/>
        <p:txBody>
          <a:bodyPr/>
          <a:lstStyle/>
          <a:p>
            <a:fld id="{45B76B8B-DE07-48A4-9913-B57A52F2F853}" type="slidenum">
              <a:rPr lang="nl-NL" noProof="0" smtClean="0"/>
              <a:t>5</a:t>
            </a:fld>
            <a:endParaRPr lang="nl-NL" noProof="0"/>
          </a:p>
        </p:txBody>
      </p:sp>
      <p:sp>
        <p:nvSpPr>
          <p:cNvPr id="6" name="Tijdelijke aanduiding voor tekst 5"/>
          <p:cNvSpPr>
            <a:spLocks noGrp="1"/>
          </p:cNvSpPr>
          <p:nvPr>
            <p:ph type="body" sz="quarter" idx="13"/>
          </p:nvPr>
        </p:nvSpPr>
        <p:spPr/>
        <p:txBody>
          <a:bodyPr/>
          <a:lstStyle/>
          <a:p>
            <a:endParaRPr lang="nl-NL"/>
          </a:p>
          <a:p>
            <a:endParaRPr lang="nl-NL"/>
          </a:p>
        </p:txBody>
      </p:sp>
      <p:pic>
        <p:nvPicPr>
          <p:cNvPr id="8" name="Picture 7">
            <a:extLst>
              <a:ext uri="{FF2B5EF4-FFF2-40B4-BE49-F238E27FC236}">
                <a16:creationId xmlns:a16="http://schemas.microsoft.com/office/drawing/2014/main" id="{B2D4DC70-F62A-030A-30B2-7945687A1555}"/>
              </a:ext>
            </a:extLst>
          </p:cNvPr>
          <p:cNvPicPr>
            <a:picLocks noChangeAspect="1"/>
          </p:cNvPicPr>
          <p:nvPr/>
        </p:nvPicPr>
        <p:blipFill rotWithShape="1">
          <a:blip r:embed="rId2"/>
          <a:srcRect t="13620" r="5136" b="14337"/>
          <a:stretch/>
        </p:blipFill>
        <p:spPr>
          <a:xfrm>
            <a:off x="288878" y="1144848"/>
            <a:ext cx="10711455" cy="4574840"/>
          </a:xfrm>
          <a:prstGeom prst="rect">
            <a:avLst/>
          </a:prstGeom>
        </p:spPr>
      </p:pic>
      <p:sp>
        <p:nvSpPr>
          <p:cNvPr id="10" name="Ovaal 6">
            <a:extLst>
              <a:ext uri="{FF2B5EF4-FFF2-40B4-BE49-F238E27FC236}">
                <a16:creationId xmlns:a16="http://schemas.microsoft.com/office/drawing/2014/main" id="{D704A5E5-8007-3CEF-0B8E-C9FAA1367550}"/>
              </a:ext>
            </a:extLst>
          </p:cNvPr>
          <p:cNvSpPr/>
          <p:nvPr/>
        </p:nvSpPr>
        <p:spPr>
          <a:xfrm>
            <a:off x="4279824" y="1518819"/>
            <a:ext cx="1221245" cy="58914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Tree>
    <p:extLst>
      <p:ext uri="{BB962C8B-B14F-4D97-AF65-F5344CB8AC3E}">
        <p14:creationId xmlns:p14="http://schemas.microsoft.com/office/powerpoint/2010/main" val="16626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3. Informatie op Wikiwijs</a:t>
            </a:r>
          </a:p>
        </p:txBody>
      </p:sp>
      <p:sp>
        <p:nvSpPr>
          <p:cNvPr id="3" name="Tijdelijke aanduiding voor datum 2"/>
          <p:cNvSpPr>
            <a:spLocks noGrp="1"/>
          </p:cNvSpPr>
          <p:nvPr>
            <p:ph type="dt" sz="half" idx="10"/>
          </p:nvPr>
        </p:nvSpPr>
        <p:spPr/>
        <p:txBody>
          <a:bodyPr/>
          <a:lstStyle/>
          <a:p>
            <a:fld id="{C8F55A13-6074-41E9-A107-392460BB44C4}" type="datetime1">
              <a:rPr lang="nl-NL" noProof="0" smtClean="0"/>
              <a:t>30-1-2024</a:t>
            </a:fld>
            <a:endParaRPr lang="nl-NL" noProof="0"/>
          </a:p>
        </p:txBody>
      </p:sp>
      <p:sp>
        <p:nvSpPr>
          <p:cNvPr id="5" name="Tijdelijke aanduiding voor dianummer 4"/>
          <p:cNvSpPr>
            <a:spLocks noGrp="1"/>
          </p:cNvSpPr>
          <p:nvPr>
            <p:ph type="sldNum" sz="quarter" idx="12"/>
          </p:nvPr>
        </p:nvSpPr>
        <p:spPr/>
        <p:txBody>
          <a:bodyPr/>
          <a:lstStyle/>
          <a:p>
            <a:fld id="{45B76B8B-DE07-48A4-9913-B57A52F2F853}" type="slidenum">
              <a:rPr lang="nl-NL" noProof="0" smtClean="0"/>
              <a:t>6</a:t>
            </a:fld>
            <a:endParaRPr lang="nl-NL" noProof="0"/>
          </a:p>
        </p:txBody>
      </p:sp>
      <p:pic>
        <p:nvPicPr>
          <p:cNvPr id="8" name="Afbeelding 7">
            <a:extLst>
              <a:ext uri="{FF2B5EF4-FFF2-40B4-BE49-F238E27FC236}">
                <a16:creationId xmlns:a16="http://schemas.microsoft.com/office/drawing/2014/main" id="{54F06A4F-029F-4312-AED1-C2F46CD39016}"/>
              </a:ext>
            </a:extLst>
          </p:cNvPr>
          <p:cNvPicPr>
            <a:picLocks noChangeAspect="1"/>
          </p:cNvPicPr>
          <p:nvPr/>
        </p:nvPicPr>
        <p:blipFill rotWithShape="1">
          <a:blip r:embed="rId2"/>
          <a:srcRect t="3309"/>
          <a:stretch/>
        </p:blipFill>
        <p:spPr>
          <a:xfrm>
            <a:off x="2857435" y="1232452"/>
            <a:ext cx="7584171" cy="5092717"/>
          </a:xfrm>
          <a:prstGeom prst="rect">
            <a:avLst/>
          </a:prstGeom>
        </p:spPr>
      </p:pic>
      <p:sp>
        <p:nvSpPr>
          <p:cNvPr id="7" name="Tijdelijke aanduiding voor voettekst 3">
            <a:extLst>
              <a:ext uri="{FF2B5EF4-FFF2-40B4-BE49-F238E27FC236}">
                <a16:creationId xmlns:a16="http://schemas.microsoft.com/office/drawing/2014/main" id="{65F6585A-C518-FDF2-18D5-57306735A5D3}"/>
              </a:ext>
            </a:extLst>
          </p:cNvPr>
          <p:cNvSpPr>
            <a:spLocks noGrp="1"/>
          </p:cNvSpPr>
          <p:nvPr>
            <p:ph type="ftr" sz="quarter" idx="11"/>
          </p:nvPr>
        </p:nvSpPr>
        <p:spPr>
          <a:xfrm>
            <a:off x="720568" y="6325170"/>
            <a:ext cx="5296057" cy="216000"/>
          </a:xfrm>
        </p:spPr>
        <p:txBody>
          <a:bodyPr/>
          <a:lstStyle/>
          <a:p>
            <a:r>
              <a:rPr lang="nl-NL"/>
              <a:t>Examinering 2023-2024</a:t>
            </a:r>
          </a:p>
        </p:txBody>
      </p:sp>
    </p:spTree>
    <p:extLst>
      <p:ext uri="{BB962C8B-B14F-4D97-AF65-F5344CB8AC3E}">
        <p14:creationId xmlns:p14="http://schemas.microsoft.com/office/powerpoint/2010/main" val="232006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153E8-8EE7-4573-AE5B-2964B1D8CD65}"/>
              </a:ext>
            </a:extLst>
          </p:cNvPr>
          <p:cNvSpPr>
            <a:spLocks noGrp="1"/>
          </p:cNvSpPr>
          <p:nvPr>
            <p:ph type="title"/>
          </p:nvPr>
        </p:nvSpPr>
        <p:spPr/>
        <p:txBody>
          <a:bodyPr/>
          <a:lstStyle/>
          <a:p>
            <a:r>
              <a:rPr lang="nl-NL"/>
              <a:t>4. Proeve van bekwaamheid</a:t>
            </a:r>
          </a:p>
        </p:txBody>
      </p:sp>
      <p:sp>
        <p:nvSpPr>
          <p:cNvPr id="3" name="Tijdelijke aanduiding voor datum 2">
            <a:extLst>
              <a:ext uri="{FF2B5EF4-FFF2-40B4-BE49-F238E27FC236}">
                <a16:creationId xmlns:a16="http://schemas.microsoft.com/office/drawing/2014/main" id="{DEE4AE69-AE7F-D13F-AE7D-3F267426183F}"/>
              </a:ext>
            </a:extLst>
          </p:cNvPr>
          <p:cNvSpPr>
            <a:spLocks noGrp="1"/>
          </p:cNvSpPr>
          <p:nvPr>
            <p:ph type="dt" sz="half" idx="10"/>
          </p:nvPr>
        </p:nvSpPr>
        <p:spPr/>
        <p:txBody>
          <a:bodyPr/>
          <a:lstStyle/>
          <a:p>
            <a:fld id="{56A54191-B0F6-4CC2-8D78-AE04CE68A9B9}" type="datetime1">
              <a:rPr lang="nl-NL" noProof="0" smtClean="0"/>
              <a:t>30-1-2024</a:t>
            </a:fld>
            <a:endParaRPr lang="nl-NL" noProof="0"/>
          </a:p>
        </p:txBody>
      </p:sp>
      <p:sp>
        <p:nvSpPr>
          <p:cNvPr id="5" name="Tijdelijke aanduiding voor dianummer 4">
            <a:extLst>
              <a:ext uri="{FF2B5EF4-FFF2-40B4-BE49-F238E27FC236}">
                <a16:creationId xmlns:a16="http://schemas.microsoft.com/office/drawing/2014/main" id="{20980AF2-787D-B21A-B93B-550CE1A26A7C}"/>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sp>
        <p:nvSpPr>
          <p:cNvPr id="8" name="Tekstvak 7">
            <a:extLst>
              <a:ext uri="{FF2B5EF4-FFF2-40B4-BE49-F238E27FC236}">
                <a16:creationId xmlns:a16="http://schemas.microsoft.com/office/drawing/2014/main" id="{D29E5992-8E6E-F788-AEA3-D3808EA1583F}"/>
              </a:ext>
            </a:extLst>
          </p:cNvPr>
          <p:cNvSpPr txBox="1"/>
          <p:nvPr/>
        </p:nvSpPr>
        <p:spPr>
          <a:xfrm>
            <a:off x="371475" y="1457266"/>
            <a:ext cx="11172057" cy="3970318"/>
          </a:xfrm>
          <a:prstGeom prst="rect">
            <a:avLst/>
          </a:prstGeom>
          <a:noFill/>
        </p:spPr>
        <p:txBody>
          <a:bodyPr wrap="square" lIns="91440" tIns="45720" rIns="91440" bIns="45720" anchor="t">
            <a:spAutoFit/>
          </a:bodyPr>
          <a:lstStyle/>
          <a:p>
            <a:pPr marL="285750" indent="-285750">
              <a:buFontTx/>
              <a:buChar char="-"/>
            </a:pPr>
            <a:r>
              <a:rPr lang="nl-NL"/>
              <a:t>Vindt plaats aan het einde van de opleiding  </a:t>
            </a:r>
          </a:p>
          <a:p>
            <a:pPr marL="285750" indent="-285750">
              <a:buFontTx/>
              <a:buChar char="-"/>
            </a:pPr>
            <a:r>
              <a:rPr lang="nl-NL"/>
              <a:t>Opdracht: Organiseren van activiteit voor doelgroep met draaiboek en financiële verantwoording </a:t>
            </a:r>
          </a:p>
          <a:p>
            <a:pPr marL="285750" indent="-285750">
              <a:buFontTx/>
              <a:buChar char="-"/>
            </a:pPr>
            <a:r>
              <a:rPr lang="nl-NL"/>
              <a:t>Duurt 25 dagen (incl. voorbereiding) </a:t>
            </a:r>
          </a:p>
          <a:p>
            <a:pPr marL="285750" indent="-285750">
              <a:buFontTx/>
              <a:buChar char="-"/>
            </a:pPr>
            <a:r>
              <a:rPr lang="nl-NL"/>
              <a:t>Student zoekt zelf een project </a:t>
            </a:r>
          </a:p>
          <a:p>
            <a:pPr marL="285750" indent="-285750">
              <a:buFontTx/>
              <a:buChar char="-"/>
            </a:pPr>
            <a:r>
              <a:rPr lang="nl-NL"/>
              <a:t>Uitvoering bij bedrijf/organisatie </a:t>
            </a:r>
          </a:p>
          <a:p>
            <a:pPr marL="285750" indent="-285750">
              <a:buFontTx/>
              <a:buChar char="-"/>
            </a:pPr>
            <a:r>
              <a:rPr lang="nl-NL"/>
              <a:t>Beoordeling door twee assessoren op het bedrijf</a:t>
            </a:r>
          </a:p>
          <a:p>
            <a:pPr marL="285750" indent="-285750">
              <a:buFontTx/>
              <a:buChar char="-"/>
            </a:pPr>
            <a:endParaRPr lang="nl-NL"/>
          </a:p>
          <a:p>
            <a:pPr marL="285750" indent="-285750">
              <a:buFontTx/>
              <a:buChar char="-"/>
            </a:pPr>
            <a:endParaRPr lang="nl-NL"/>
          </a:p>
          <a:p>
            <a:pPr marL="285750" indent="-285750">
              <a:buFontTx/>
              <a:buChar char="-"/>
            </a:pPr>
            <a:r>
              <a:rPr lang="nl-NL"/>
              <a:t>Tijdens de examenperiode werk je zelfstandig aan de opdracht, met hulp van het bedrijf</a:t>
            </a:r>
          </a:p>
          <a:p>
            <a:pPr marL="285750" indent="-285750">
              <a:buFontTx/>
              <a:buChar char="-"/>
            </a:pPr>
            <a:r>
              <a:rPr lang="nl-NL"/>
              <a:t>Een week voor het examen lever je je projectplan digitaal in </a:t>
            </a:r>
            <a:endParaRPr lang="nl-NL">
              <a:cs typeface="Arial"/>
            </a:endParaRPr>
          </a:p>
          <a:p>
            <a:pPr marL="285750" indent="-285750">
              <a:buFontTx/>
              <a:buChar char="-"/>
            </a:pPr>
            <a:r>
              <a:rPr lang="nl-NL"/>
              <a:t>De assessoren lezen je projectplan en komen naar de activiteit</a:t>
            </a:r>
          </a:p>
          <a:p>
            <a:pPr marL="285750" indent="-285750">
              <a:buFontTx/>
              <a:buChar char="-"/>
            </a:pPr>
            <a:r>
              <a:rPr lang="nl-NL"/>
              <a:t>Na de activiteit heb je een gesprek met de assessoren over het projectplan en de uitvoering</a:t>
            </a:r>
          </a:p>
          <a:p>
            <a:pPr marL="285750" indent="-285750">
              <a:buFontTx/>
              <a:buChar char="-"/>
            </a:pPr>
            <a:r>
              <a:rPr lang="nl-NL"/>
              <a:t>Na het gesprek hoor je het advies van de assessoren. Dit advies gaat naar de examencommissie. </a:t>
            </a:r>
          </a:p>
          <a:p>
            <a:pPr marL="285750" indent="-285750">
              <a:buFontTx/>
              <a:buChar char="-"/>
            </a:pPr>
            <a:r>
              <a:rPr lang="nl-NL"/>
              <a:t>Bij negatief advies: herkansing van het hele examen met nieuwe activiteit bij andere organisatie </a:t>
            </a:r>
          </a:p>
        </p:txBody>
      </p:sp>
      <p:sp>
        <p:nvSpPr>
          <p:cNvPr id="7" name="Tijdelijke aanduiding voor voettekst 3">
            <a:extLst>
              <a:ext uri="{FF2B5EF4-FFF2-40B4-BE49-F238E27FC236}">
                <a16:creationId xmlns:a16="http://schemas.microsoft.com/office/drawing/2014/main" id="{B953FB9B-C16F-0389-C872-EE5863DC8555}"/>
              </a:ext>
            </a:extLst>
          </p:cNvPr>
          <p:cNvSpPr>
            <a:spLocks noGrp="1"/>
          </p:cNvSpPr>
          <p:nvPr>
            <p:ph type="ftr" sz="quarter" idx="11"/>
          </p:nvPr>
        </p:nvSpPr>
        <p:spPr>
          <a:xfrm>
            <a:off x="720568" y="6325170"/>
            <a:ext cx="5296057" cy="216000"/>
          </a:xfrm>
        </p:spPr>
        <p:txBody>
          <a:bodyPr/>
          <a:lstStyle/>
          <a:p>
            <a:r>
              <a:rPr lang="nl-NL"/>
              <a:t>Examinering 2023-2024</a:t>
            </a:r>
          </a:p>
        </p:txBody>
      </p:sp>
    </p:spTree>
    <p:extLst>
      <p:ext uri="{BB962C8B-B14F-4D97-AF65-F5344CB8AC3E}">
        <p14:creationId xmlns:p14="http://schemas.microsoft.com/office/powerpoint/2010/main" val="353827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4. De proeve van bekwaamheid</a:t>
            </a:r>
            <a:br>
              <a:rPr lang="nl-NL"/>
            </a:br>
            <a:r>
              <a:rPr lang="nl-NL" sz="3200"/>
              <a:t>Eisen examenbedrijf</a:t>
            </a:r>
            <a:r>
              <a:rPr lang="nl-NL"/>
              <a:t>:</a:t>
            </a:r>
          </a:p>
        </p:txBody>
      </p:sp>
      <p:sp>
        <p:nvSpPr>
          <p:cNvPr id="3" name="Tijdelijke aanduiding voor datum 2"/>
          <p:cNvSpPr>
            <a:spLocks noGrp="1"/>
          </p:cNvSpPr>
          <p:nvPr>
            <p:ph type="dt" sz="half" idx="10"/>
          </p:nvPr>
        </p:nvSpPr>
        <p:spPr/>
        <p:txBody>
          <a:bodyPr/>
          <a:lstStyle/>
          <a:p>
            <a:fld id="{1100D03E-5A83-439C-98C0-1FC569B70D9D}" type="datetime1">
              <a:rPr lang="nl-NL" noProof="0" smtClean="0"/>
              <a:t>30-1-2024</a:t>
            </a:fld>
            <a:endParaRPr lang="nl-NL" noProof="0"/>
          </a:p>
        </p:txBody>
      </p:sp>
      <p:sp>
        <p:nvSpPr>
          <p:cNvPr id="5" name="Tijdelijke aanduiding voor dianummer 4"/>
          <p:cNvSpPr>
            <a:spLocks noGrp="1"/>
          </p:cNvSpPr>
          <p:nvPr>
            <p:ph type="sldNum" sz="quarter" idx="12"/>
          </p:nvPr>
        </p:nvSpPr>
        <p:spPr/>
        <p:txBody>
          <a:bodyPr/>
          <a:lstStyle/>
          <a:p>
            <a:fld id="{45B76B8B-DE07-48A4-9913-B57A52F2F853}" type="slidenum">
              <a:rPr lang="nl-NL" noProof="0" smtClean="0"/>
              <a:t>8</a:t>
            </a:fld>
            <a:endParaRPr lang="nl-NL" noProof="0"/>
          </a:p>
        </p:txBody>
      </p:sp>
      <p:sp>
        <p:nvSpPr>
          <p:cNvPr id="6" name="Tijdelijke aanduiding voor tekst 5"/>
          <p:cNvSpPr>
            <a:spLocks noGrp="1"/>
          </p:cNvSpPr>
          <p:nvPr>
            <p:ph type="body" sz="quarter" idx="13"/>
          </p:nvPr>
        </p:nvSpPr>
        <p:spPr>
          <a:xfrm>
            <a:off x="371476" y="1790956"/>
            <a:ext cx="11651648" cy="4867904"/>
          </a:xfrm>
        </p:spPr>
        <p:txBody>
          <a:bodyPr numCol="1"/>
          <a:lstStyle/>
          <a:p>
            <a:r>
              <a:rPr lang="nl-NL" sz="2000"/>
              <a:t>Studenten mogen de beroepsproeve niet uitvoeren bij een organisatie waarmee ze familiebanden of andere nauwe relaties hebben. Dit kan in eigenaar of personeel zitten maar ook in (grote) klanten</a:t>
            </a:r>
          </a:p>
          <a:p>
            <a:endParaRPr lang="nl-NL" sz="2000"/>
          </a:p>
          <a:p>
            <a:r>
              <a:rPr lang="nl-NL" sz="2000"/>
              <a:t>De organisatie moet personeel en een bedrijfspand hebben. </a:t>
            </a:r>
          </a:p>
          <a:p>
            <a:pPr marL="0" indent="0">
              <a:buNone/>
            </a:pPr>
            <a:endParaRPr lang="nl-NL" sz="2000"/>
          </a:p>
          <a:p>
            <a:r>
              <a:rPr lang="nl-NL" sz="2000"/>
              <a:t>De school beoordeelt uiteindelijk of het bedrijf geschikt is om de beroepsproeve uit te voeren. </a:t>
            </a:r>
          </a:p>
          <a:p>
            <a:pPr marL="0" indent="0">
              <a:buNone/>
            </a:pPr>
            <a:endParaRPr lang="nl-NL" sz="2000"/>
          </a:p>
          <a:p>
            <a:r>
              <a:rPr lang="nl-NL" sz="2000"/>
              <a:t>Studenten geven aan op een intekenlijst wanneer ze de uitvoering van de activiteit willen doen. </a:t>
            </a:r>
          </a:p>
        </p:txBody>
      </p:sp>
      <p:sp>
        <p:nvSpPr>
          <p:cNvPr id="8" name="Tijdelijke aanduiding voor voettekst 3">
            <a:extLst>
              <a:ext uri="{FF2B5EF4-FFF2-40B4-BE49-F238E27FC236}">
                <a16:creationId xmlns:a16="http://schemas.microsoft.com/office/drawing/2014/main" id="{73049A3D-85E5-CB8B-2B18-43744EE4786D}"/>
              </a:ext>
            </a:extLst>
          </p:cNvPr>
          <p:cNvSpPr txBox="1">
            <a:spLocks/>
          </p:cNvSpPr>
          <p:nvPr/>
        </p:nvSpPr>
        <p:spPr>
          <a:xfrm>
            <a:off x="621607" y="6325170"/>
            <a:ext cx="5296057" cy="216000"/>
          </a:xfrm>
          <a:prstGeom prst="rect">
            <a:avLst/>
          </a:prstGeom>
        </p:spPr>
        <p:txBody>
          <a:bodyPr vert="horz" lIns="0" tIns="0" rIns="0" bIns="0" rtlCol="0" anchor="t" anchorCtr="0">
            <a:noAutofit/>
          </a:bodyPr>
          <a:lstStyle>
            <a:defPPr>
              <a:defRPr lang="nl-NL"/>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Examinering 2023-2024</a:t>
            </a:r>
          </a:p>
        </p:txBody>
      </p:sp>
    </p:spTree>
    <p:extLst>
      <p:ext uri="{BB962C8B-B14F-4D97-AF65-F5344CB8AC3E}">
        <p14:creationId xmlns:p14="http://schemas.microsoft.com/office/powerpoint/2010/main" val="377769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5. Planning AVO examens</a:t>
            </a:r>
            <a:br>
              <a:rPr lang="nl-NL"/>
            </a:br>
            <a:br>
              <a:rPr lang="nl-NL"/>
            </a:br>
            <a:r>
              <a:rPr lang="nl-NL"/>
              <a:t>ADL</a:t>
            </a:r>
          </a:p>
        </p:txBody>
      </p:sp>
      <p:sp>
        <p:nvSpPr>
          <p:cNvPr id="3" name="Tijdelijke aanduiding voor datum 2"/>
          <p:cNvSpPr>
            <a:spLocks noGrp="1"/>
          </p:cNvSpPr>
          <p:nvPr>
            <p:ph type="dt" sz="half" idx="10"/>
          </p:nvPr>
        </p:nvSpPr>
        <p:spPr/>
        <p:txBody>
          <a:bodyPr/>
          <a:lstStyle/>
          <a:p>
            <a:fld id="{6C6303ED-B4EA-4173-8B23-EED7045C89D1}" type="datetime1">
              <a:rPr lang="nl-NL" noProof="0" smtClean="0"/>
              <a:t>30-1-2024</a:t>
            </a:fld>
            <a:endParaRPr lang="nl-NL" noProof="0"/>
          </a:p>
        </p:txBody>
      </p:sp>
      <p:sp>
        <p:nvSpPr>
          <p:cNvPr id="4" name="Tijdelijke aanduiding voor voettekst 3"/>
          <p:cNvSpPr>
            <a:spLocks noGrp="1"/>
          </p:cNvSpPr>
          <p:nvPr>
            <p:ph type="ftr" sz="quarter" idx="11"/>
          </p:nvPr>
        </p:nvSpPr>
        <p:spPr/>
        <p:txBody>
          <a:bodyPr/>
          <a:lstStyle/>
          <a:p>
            <a:r>
              <a:rPr lang="nl-NL"/>
              <a:t>Examinering 2023-2024</a:t>
            </a:r>
          </a:p>
        </p:txBody>
      </p:sp>
      <p:sp>
        <p:nvSpPr>
          <p:cNvPr id="5" name="Tijdelijke aanduiding voor dianummer 4"/>
          <p:cNvSpPr>
            <a:spLocks noGrp="1"/>
          </p:cNvSpPr>
          <p:nvPr>
            <p:ph type="sldNum" sz="quarter" idx="12"/>
          </p:nvPr>
        </p:nvSpPr>
        <p:spPr/>
        <p:txBody>
          <a:bodyPr/>
          <a:lstStyle/>
          <a:p>
            <a:fld id="{45B76B8B-DE07-48A4-9913-B57A52F2F853}" type="slidenum">
              <a:rPr lang="nl-NL" noProof="0" smtClean="0"/>
              <a:t>9</a:t>
            </a:fld>
            <a:endParaRPr lang="nl-NL" noProof="0"/>
          </a:p>
        </p:txBody>
      </p:sp>
      <p:graphicFrame>
        <p:nvGraphicFramePr>
          <p:cNvPr id="6" name="Tabel 5"/>
          <p:cNvGraphicFramePr>
            <a:graphicFrameLocks noGrp="1"/>
          </p:cNvGraphicFramePr>
          <p:nvPr>
            <p:extLst>
              <p:ext uri="{D42A27DB-BD31-4B8C-83A1-F6EECF244321}">
                <p14:modId xmlns:p14="http://schemas.microsoft.com/office/powerpoint/2010/main" val="3329943681"/>
              </p:ext>
            </p:extLst>
          </p:nvPr>
        </p:nvGraphicFramePr>
        <p:xfrm>
          <a:off x="591670" y="2734235"/>
          <a:ext cx="10600367" cy="2364696"/>
        </p:xfrm>
        <a:graphic>
          <a:graphicData uri="http://schemas.openxmlformats.org/drawingml/2006/table">
            <a:tbl>
              <a:tblPr/>
              <a:tblGrid>
                <a:gridCol w="1290917">
                  <a:extLst>
                    <a:ext uri="{9D8B030D-6E8A-4147-A177-3AD203B41FA5}">
                      <a16:colId xmlns:a16="http://schemas.microsoft.com/office/drawing/2014/main" val="3757062054"/>
                    </a:ext>
                  </a:extLst>
                </a:gridCol>
                <a:gridCol w="5351927">
                  <a:extLst>
                    <a:ext uri="{9D8B030D-6E8A-4147-A177-3AD203B41FA5}">
                      <a16:colId xmlns:a16="http://schemas.microsoft.com/office/drawing/2014/main" val="1783208810"/>
                    </a:ext>
                  </a:extLst>
                </a:gridCol>
                <a:gridCol w="1662836">
                  <a:extLst>
                    <a:ext uri="{9D8B030D-6E8A-4147-A177-3AD203B41FA5}">
                      <a16:colId xmlns:a16="http://schemas.microsoft.com/office/drawing/2014/main" val="1826766523"/>
                    </a:ext>
                  </a:extLst>
                </a:gridCol>
                <a:gridCol w="2294687">
                  <a:extLst>
                    <a:ext uri="{9D8B030D-6E8A-4147-A177-3AD203B41FA5}">
                      <a16:colId xmlns:a16="http://schemas.microsoft.com/office/drawing/2014/main" val="3602864951"/>
                    </a:ext>
                  </a:extLst>
                </a:gridCol>
              </a:tblGrid>
              <a:tr h="358733">
                <a:tc>
                  <a:txBody>
                    <a:bodyPr/>
                    <a:lstStyle/>
                    <a:p>
                      <a:pPr algn="l" fontAlgn="b"/>
                      <a:r>
                        <a:rPr lang="nl-NL" sz="1400" b="0" i="0" u="none" strike="noStrike">
                          <a:solidFill>
                            <a:schemeClr val="tx1"/>
                          </a:solidFill>
                          <a:effectLst/>
                          <a:latin typeface="Arial"/>
                        </a:rPr>
                        <a:t>Datum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1" i="0" u="none" strike="noStrike">
                          <a:solidFill>
                            <a:schemeClr val="tx1"/>
                          </a:solidFill>
                          <a:effectLst/>
                          <a:latin typeface="Arial"/>
                        </a:rPr>
                        <a:t>Onderdeel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1" i="0" u="none" strike="noStrike">
                          <a:solidFill>
                            <a:schemeClr val="tx1"/>
                          </a:solidFill>
                          <a:effectLst/>
                          <a:latin typeface="Arial"/>
                        </a:rPr>
                        <a:t>Tijd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1" i="0" u="none" strike="noStrike">
                          <a:solidFill>
                            <a:schemeClr val="tx1"/>
                          </a:solidFill>
                          <a:effectLst/>
                          <a:latin typeface="Arial"/>
                        </a:rPr>
                        <a:t>Locatie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280112"/>
                  </a:ext>
                </a:extLst>
              </a:tr>
              <a:tr h="163629">
                <a:tc>
                  <a:txBody>
                    <a:bodyPr/>
                    <a:lstStyle/>
                    <a:p>
                      <a:pPr algn="l" fontAlgn="b"/>
                      <a:r>
                        <a:rPr lang="nl-NL" sz="1400" b="0" i="0" u="none" strike="noStrike">
                          <a:solidFill>
                            <a:schemeClr val="tx1"/>
                          </a:solidFill>
                          <a:effectLst/>
                          <a:latin typeface="Arial"/>
                        </a:rPr>
                        <a:t>10-10-2023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chemeClr val="tx1"/>
                          </a:solidFill>
                          <a:effectLst/>
                          <a:latin typeface="Arial"/>
                        </a:rPr>
                        <a:t>Engels schrijven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chemeClr val="tx1"/>
                          </a:solidFill>
                          <a:effectLst/>
                          <a:latin typeface="Arial"/>
                        </a:rPr>
                        <a:t>Volgens rooster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chemeClr val="tx1"/>
                          </a:solidFill>
                          <a:effectLst/>
                          <a:latin typeface="Arial"/>
                        </a:rPr>
                        <a:t>Tilburg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404003"/>
                  </a:ext>
                </a:extLst>
              </a:tr>
              <a:tr h="163629">
                <a:tc>
                  <a:txBody>
                    <a:bodyPr/>
                    <a:lstStyle/>
                    <a:p>
                      <a:pPr algn="l" fontAlgn="b"/>
                      <a:r>
                        <a:rPr lang="nl-NL" sz="1400" b="0" i="0" u="none" strike="noStrike">
                          <a:solidFill>
                            <a:schemeClr val="tx1"/>
                          </a:solidFill>
                          <a:effectLst/>
                          <a:latin typeface="Arial"/>
                        </a:rPr>
                        <a:t>24-10-2023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chemeClr val="tx1"/>
                          </a:solidFill>
                          <a:effectLst/>
                          <a:latin typeface="Arial"/>
                        </a:rPr>
                        <a:t>Nederlands schrijven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chemeClr val="tx1"/>
                          </a:solidFill>
                          <a:effectLst/>
                          <a:latin typeface="Arial"/>
                        </a:rPr>
                        <a:t>Volgens rooster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chemeClr val="tx1"/>
                          </a:solidFill>
                          <a:effectLst/>
                          <a:latin typeface="Arial"/>
                        </a:rPr>
                        <a:t>Tilburg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470141"/>
                  </a:ext>
                </a:extLst>
              </a:tr>
              <a:tr h="163629">
                <a:tc>
                  <a:txBody>
                    <a:bodyPr/>
                    <a:lstStyle/>
                    <a:p>
                      <a:pPr marL="0" algn="l" rtl="0" eaLnBrk="1" fontAlgn="b" latinLnBrk="0" hangingPunct="1"/>
                      <a:r>
                        <a:rPr lang="nl-NL" sz="1400" b="0" i="0" u="none" strike="noStrike" kern="1200">
                          <a:solidFill>
                            <a:schemeClr val="tx1"/>
                          </a:solidFill>
                          <a:effectLst/>
                          <a:latin typeface="Arial"/>
                          <a:ea typeface="+mn-ea"/>
                          <a:cs typeface="+mn-cs"/>
                        </a:rPr>
                        <a:t>26-10-2023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l">
                        <a:buNone/>
                      </a:pPr>
                      <a:r>
                        <a:rPr lang="nl-NL" sz="1400" b="0" i="0" u="none" strike="noStrike" kern="1200">
                          <a:solidFill>
                            <a:schemeClr val="tx1"/>
                          </a:solidFill>
                          <a:effectLst/>
                          <a:latin typeface="Arial"/>
                          <a:ea typeface="+mn-ea"/>
                          <a:cs typeface="+mn-cs"/>
                        </a:rPr>
                        <a:t>Nederlands lezen/luisteren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fontAlgn="b" latinLnBrk="0" hangingPunct="1"/>
                      <a:r>
                        <a:rPr lang="nl-NL" sz="1400" b="0" i="0" u="none" strike="noStrike" kern="1200">
                          <a:solidFill>
                            <a:schemeClr val="tx1"/>
                          </a:solidFill>
                          <a:effectLst/>
                          <a:latin typeface="Arial"/>
                          <a:ea typeface="+mn-ea"/>
                          <a:cs typeface="+mn-cs"/>
                        </a:rPr>
                        <a:t>Volgens rooster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fontAlgn="b" latinLnBrk="0" hangingPunct="1"/>
                      <a:r>
                        <a:rPr lang="nl-NL" sz="1400" b="0" i="0" u="none" strike="noStrike" kern="1200">
                          <a:solidFill>
                            <a:schemeClr val="tx1"/>
                          </a:solidFill>
                          <a:effectLst/>
                          <a:latin typeface="Arial"/>
                          <a:ea typeface="+mn-ea"/>
                          <a:cs typeface="+mn-cs"/>
                        </a:rPr>
                        <a:t>Den Bosch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412139"/>
                  </a:ext>
                </a:extLst>
              </a:tr>
              <a:tr h="178629">
                <a:tc>
                  <a:txBody>
                    <a:bodyPr/>
                    <a:lstStyle/>
                    <a:p>
                      <a:pPr marL="0" algn="l" defTabSz="914400" rtl="0" eaLnBrk="1" fontAlgn="b" latinLnBrk="0" hangingPunct="1"/>
                      <a:r>
                        <a:rPr lang="nl-NL" sz="1400" b="0" i="0" u="none" strike="noStrike" kern="1200">
                          <a:solidFill>
                            <a:schemeClr val="tx1"/>
                          </a:solidFill>
                          <a:effectLst/>
                          <a:latin typeface="Arial"/>
                          <a:ea typeface="+mn-ea"/>
                          <a:cs typeface="+mn-cs"/>
                        </a:rPr>
                        <a:t>31-10-2023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fontAlgn="b" latinLnBrk="0" hangingPunct="1"/>
                      <a:r>
                        <a:rPr lang="nl-NL" sz="1400" b="0" i="0" u="none" strike="noStrike" kern="1200">
                          <a:solidFill>
                            <a:schemeClr val="tx1"/>
                          </a:solidFill>
                          <a:effectLst/>
                          <a:latin typeface="Arial"/>
                          <a:ea typeface="+mn-ea"/>
                          <a:cs typeface="+mn-cs"/>
                        </a:rPr>
                        <a:t>Engels spreken en gesprekken hoger niveau en herkansingen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nl-NL" sz="1400" b="0" i="0" u="none" strike="noStrike" kern="1200">
                          <a:solidFill>
                            <a:schemeClr val="tx1"/>
                          </a:solidFill>
                          <a:effectLst/>
                          <a:latin typeface="Arial"/>
                          <a:ea typeface="+mn-ea"/>
                          <a:cs typeface="+mn-cs"/>
                        </a:rPr>
                        <a:t>Volgens rooster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nl-NL" sz="1400" b="0" i="0" u="none" strike="noStrike" kern="1200">
                          <a:solidFill>
                            <a:schemeClr val="tx1"/>
                          </a:solidFill>
                          <a:effectLst/>
                          <a:latin typeface="Arial"/>
                          <a:ea typeface="+mn-ea"/>
                          <a:cs typeface="+mn-cs"/>
                        </a:rPr>
                        <a:t>Tilburg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2969534"/>
                  </a:ext>
                </a:extLst>
              </a:tr>
              <a:tr h="163629">
                <a:tc>
                  <a:txBody>
                    <a:bodyPr/>
                    <a:lstStyle/>
                    <a:p>
                      <a:pPr algn="l"/>
                      <a:r>
                        <a:rPr lang="nl-NL" sz="1400" b="0" i="0" u="none" strike="noStrike" kern="1200">
                          <a:solidFill>
                            <a:schemeClr val="tx1"/>
                          </a:solidFill>
                          <a:effectLst/>
                          <a:latin typeface="Arial"/>
                          <a:ea typeface="+mn-ea"/>
                          <a:cs typeface="+mn-cs"/>
                        </a:rPr>
                        <a:t>09-11-2023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400" b="0" i="0" u="none" strike="noStrike" kern="1200">
                          <a:solidFill>
                            <a:schemeClr val="tx1"/>
                          </a:solidFill>
                          <a:effectLst/>
                          <a:latin typeface="Arial"/>
                          <a:ea typeface="+mn-ea"/>
                          <a:cs typeface="+mn-cs"/>
                        </a:rPr>
                        <a:t>Engels lezen/luisteren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400" b="0" i="0" u="none" strike="noStrike" kern="1200">
                          <a:solidFill>
                            <a:schemeClr val="tx1"/>
                          </a:solidFill>
                          <a:effectLst/>
                          <a:latin typeface="Arial"/>
                          <a:ea typeface="+mn-ea"/>
                          <a:cs typeface="+mn-cs"/>
                        </a:rPr>
                        <a:t>Volgens rooster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400" b="0" i="0" u="none" strike="noStrike" kern="1200">
                          <a:solidFill>
                            <a:schemeClr val="tx1"/>
                          </a:solidFill>
                          <a:effectLst/>
                          <a:latin typeface="Arial"/>
                          <a:ea typeface="+mn-ea"/>
                          <a:cs typeface="+mn-cs"/>
                        </a:rPr>
                        <a:t>Den Bosch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399682"/>
                  </a:ext>
                </a:extLst>
              </a:tr>
              <a:tr h="163629">
                <a:tc>
                  <a:txBody>
                    <a:bodyPr/>
                    <a:lstStyle/>
                    <a:p>
                      <a:pPr marL="0" algn="l" rtl="0" eaLnBrk="1" latinLnBrk="0" hangingPunct="1"/>
                      <a:r>
                        <a:rPr lang="nl-NL" sz="1400" b="0" i="0" u="none" strike="noStrike" kern="1200">
                          <a:solidFill>
                            <a:schemeClr val="tx1"/>
                          </a:solidFill>
                          <a:effectLst/>
                          <a:latin typeface="Arial"/>
                          <a:ea typeface="+mn-ea"/>
                          <a:cs typeface="+mn-cs"/>
                        </a:rPr>
                        <a:t>12-12-2023</a:t>
                      </a:r>
                      <a:endParaRPr lang="en-US">
                        <a:solidFill>
                          <a:schemeClr val="tx1"/>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lvl="0" algn="l">
                        <a:buNone/>
                      </a:pPr>
                      <a:r>
                        <a:rPr lang="nl-NL" sz="1400" b="0" i="0" u="none" strike="noStrike" kern="1200">
                          <a:solidFill>
                            <a:schemeClr val="tx1"/>
                          </a:solidFill>
                          <a:effectLst/>
                          <a:latin typeface="Arial"/>
                          <a:ea typeface="+mn-ea"/>
                          <a:cs typeface="+mn-cs"/>
                        </a:rPr>
                        <a:t>Nederlands herkansing lezen/luisteren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nl-NL" sz="1400" b="0" i="0" u="none" strike="noStrike" kern="1200">
                          <a:solidFill>
                            <a:schemeClr val="tx1"/>
                          </a:solidFill>
                          <a:effectLst/>
                          <a:latin typeface="Arial"/>
                          <a:ea typeface="+mn-ea"/>
                          <a:cs typeface="+mn-cs"/>
                        </a:rPr>
                        <a:t>Volgens rooster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nl-NL" sz="1400" b="0" i="0" u="none" strike="noStrike" kern="1200">
                          <a:solidFill>
                            <a:schemeClr val="tx1"/>
                          </a:solidFill>
                          <a:effectLst/>
                          <a:latin typeface="Arial"/>
                          <a:ea typeface="+mn-ea"/>
                          <a:cs typeface="+mn-cs"/>
                        </a:rPr>
                        <a:t>Den Bosch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750922"/>
                  </a:ext>
                </a:extLst>
              </a:tr>
              <a:tr h="163629">
                <a:tc>
                  <a:txBody>
                    <a:bodyPr/>
                    <a:lstStyle/>
                    <a:p>
                      <a:pPr marL="0" algn="l" rtl="0" eaLnBrk="1" fontAlgn="b" latinLnBrk="0" hangingPunct="1"/>
                      <a:r>
                        <a:rPr lang="nl-NL" sz="1400" b="0" i="0" u="none" strike="noStrike" kern="1200">
                          <a:solidFill>
                            <a:schemeClr val="tx1"/>
                          </a:solidFill>
                          <a:effectLst/>
                          <a:latin typeface="Arial"/>
                          <a:ea typeface="+mn-ea"/>
                          <a:cs typeface="+mn-cs"/>
                        </a:rPr>
                        <a:t>17-01-2024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rtl="0" eaLnBrk="1" fontAlgn="b" latinLnBrk="0" hangingPunct="1"/>
                      <a:r>
                        <a:rPr lang="nl-NL" sz="1400" b="0" i="0" u="none" strike="noStrike" kern="1200">
                          <a:solidFill>
                            <a:schemeClr val="tx1"/>
                          </a:solidFill>
                          <a:effectLst/>
                          <a:latin typeface="Arial"/>
                          <a:ea typeface="+mn-ea"/>
                          <a:cs typeface="+mn-cs"/>
                        </a:rPr>
                        <a:t>Engels lezen/luisteren hoger niveau en herkansingen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nl-NL" sz="1400" b="0" i="0" u="none" strike="noStrike" kern="1200">
                          <a:solidFill>
                            <a:schemeClr val="tx1"/>
                          </a:solidFill>
                          <a:effectLst/>
                          <a:latin typeface="Arial"/>
                          <a:ea typeface="+mn-ea"/>
                          <a:cs typeface="+mn-cs"/>
                        </a:rPr>
                        <a:t>Volgens rooster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nl-NL" sz="1400" b="0" i="0" u="none" strike="noStrike" kern="1200">
                          <a:solidFill>
                            <a:schemeClr val="tx1"/>
                          </a:solidFill>
                          <a:effectLst/>
                          <a:latin typeface="Arial"/>
                          <a:ea typeface="+mn-ea"/>
                          <a:cs typeface="+mn-cs"/>
                        </a:rPr>
                        <a:t>Den Bosch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360198"/>
                  </a:ext>
                </a:extLst>
              </a:tr>
              <a:tr h="163629">
                <a:tc>
                  <a:txBody>
                    <a:bodyPr/>
                    <a:lstStyle/>
                    <a:p>
                      <a:pPr marL="0" lvl="0" algn="l">
                        <a:buNone/>
                      </a:pPr>
                      <a:r>
                        <a:rPr lang="nl-NL" sz="1400" b="0" i="0" u="none" strike="noStrike" kern="1200">
                          <a:solidFill>
                            <a:schemeClr val="tx1"/>
                          </a:solidFill>
                          <a:effectLst/>
                          <a:latin typeface="Arial"/>
                          <a:ea typeface="+mn-ea"/>
                          <a:cs typeface="+mn-cs"/>
                        </a:rPr>
                        <a:t>23-01-2024</a:t>
                      </a:r>
                    </a:p>
                  </a:txBody>
                  <a:tcPr marL="9524" marR="9524" marT="9524"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marL="0" lvl="0" algn="l">
                        <a:buNone/>
                      </a:pPr>
                      <a:r>
                        <a:rPr lang="nl-NL" sz="1400" b="0" i="0" u="none" strike="noStrike" kern="1200">
                          <a:solidFill>
                            <a:schemeClr val="tx1"/>
                          </a:solidFill>
                          <a:effectLst/>
                          <a:latin typeface="Arial"/>
                          <a:ea typeface="+mn-ea"/>
                          <a:cs typeface="+mn-cs"/>
                        </a:rPr>
                        <a:t>Rekenen herkansingen</a:t>
                      </a:r>
                    </a:p>
                  </a:txBody>
                  <a:tcPr marL="9524" marR="9524" marT="9524"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marL="0" lvl="0" algn="l">
                        <a:buNone/>
                      </a:pPr>
                      <a:r>
                        <a:rPr lang="nl-NL" sz="1400" b="0" i="0" u="none" strike="noStrike" kern="1200">
                          <a:solidFill>
                            <a:schemeClr val="tx1"/>
                          </a:solidFill>
                          <a:effectLst/>
                          <a:latin typeface="Arial"/>
                          <a:ea typeface="+mn-ea"/>
                          <a:cs typeface="+mn-cs"/>
                        </a:rPr>
                        <a:t>Volgens rooster</a:t>
                      </a:r>
                    </a:p>
                  </a:txBody>
                  <a:tcPr marL="9524" marR="9524" marT="9524"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marL="0" lvl="0" algn="l">
                        <a:buNone/>
                      </a:pPr>
                      <a:r>
                        <a:rPr lang="nl-NL" sz="1400" b="0" i="0" u="none" strike="noStrike" kern="1200">
                          <a:solidFill>
                            <a:schemeClr val="tx1"/>
                          </a:solidFill>
                          <a:effectLst/>
                          <a:latin typeface="Arial"/>
                          <a:ea typeface="+mn-ea"/>
                          <a:cs typeface="+mn-cs"/>
                        </a:rPr>
                        <a:t>Den Bosch</a:t>
                      </a:r>
                    </a:p>
                  </a:txBody>
                  <a:tcPr marL="9524" marR="9524" marT="9524" marB="0" anchor="b">
                    <a:lnL w="6350">
                      <a:solidFill>
                        <a:srgbClr val="000000"/>
                      </a:solidFill>
                    </a:lnL>
                    <a:lnR w="6350">
                      <a:solidFill>
                        <a:srgbClr val="000000"/>
                      </a:solidFill>
                    </a:lnR>
                    <a:lnT w="6350">
                      <a:solidFill>
                        <a:srgbClr val="000000"/>
                      </a:solidFill>
                    </a:lnT>
                    <a:lnB w="6350">
                      <a:solidFill>
                        <a:srgbClr val="000000"/>
                      </a:solidFill>
                    </a:lnB>
                  </a:tcPr>
                </a:tc>
                <a:extLst>
                  <a:ext uri="{0D108BD9-81ED-4DB2-BD59-A6C34878D82A}">
                    <a16:rowId xmlns:a16="http://schemas.microsoft.com/office/drawing/2014/main" val="2565869155"/>
                  </a:ext>
                </a:extLst>
              </a:tr>
              <a:tr h="163629">
                <a:tc>
                  <a:txBody>
                    <a:bodyPr/>
                    <a:lstStyle/>
                    <a:p>
                      <a:pPr marL="0" lvl="0" algn="l">
                        <a:buNone/>
                      </a:pPr>
                      <a:r>
                        <a:rPr lang="nl-NL" sz="1400" b="0" i="0" u="none" strike="noStrike" kern="1200" err="1">
                          <a:solidFill>
                            <a:schemeClr val="tx1"/>
                          </a:solidFill>
                          <a:effectLst/>
                          <a:latin typeface="Arial"/>
                          <a:ea typeface="+mn-ea"/>
                          <a:cs typeface="+mn-cs"/>
                        </a:rPr>
                        <a:t>n.t.b</a:t>
                      </a:r>
                      <a:r>
                        <a:rPr lang="nl-NL" sz="1400" b="0" i="0" u="none" strike="noStrike" kern="1200">
                          <a:solidFill>
                            <a:schemeClr val="tx1"/>
                          </a:solidFill>
                          <a:effectLst/>
                          <a:latin typeface="Arial"/>
                          <a:ea typeface="+mn-ea"/>
                          <a:cs typeface="+mn-cs"/>
                        </a:rPr>
                        <a:t>. in P3</a:t>
                      </a:r>
                    </a:p>
                  </a:txBody>
                  <a:tcPr marL="9524" marR="9524" marT="9524" marB="0" anchor="b">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tcPr>
                </a:tc>
                <a:tc>
                  <a:txBody>
                    <a:bodyPr/>
                    <a:lstStyle/>
                    <a:p>
                      <a:pPr marL="0" lvl="0" algn="l">
                        <a:buNone/>
                      </a:pPr>
                      <a:r>
                        <a:rPr lang="nl-NL" sz="1400" b="0" i="0" u="none" strike="noStrike" kern="1200">
                          <a:solidFill>
                            <a:schemeClr val="tx1"/>
                          </a:solidFill>
                          <a:effectLst/>
                          <a:latin typeface="Arial"/>
                          <a:ea typeface="+mn-ea"/>
                          <a:cs typeface="+mn-cs"/>
                        </a:rPr>
                        <a:t>Engels schrijven hoger niveau</a:t>
                      </a:r>
                    </a:p>
                  </a:txBody>
                  <a:tcPr marL="9524" marR="9524" marT="9524" marB="0" anchor="b">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tcPr>
                </a:tc>
                <a:tc>
                  <a:txBody>
                    <a:bodyPr/>
                    <a:lstStyle/>
                    <a:p>
                      <a:pPr marL="0" lvl="0" algn="l">
                        <a:buNone/>
                      </a:pPr>
                      <a:r>
                        <a:rPr lang="nl-NL" sz="1400" b="0" i="0" u="none" strike="noStrike" kern="1200">
                          <a:solidFill>
                            <a:schemeClr val="tx1"/>
                          </a:solidFill>
                          <a:effectLst/>
                          <a:latin typeface="Arial"/>
                          <a:ea typeface="+mn-ea"/>
                          <a:cs typeface="+mn-cs"/>
                        </a:rPr>
                        <a:t>Volgens rooster</a:t>
                      </a:r>
                    </a:p>
                  </a:txBody>
                  <a:tcPr marL="9524" marR="9524" marT="9524" marB="0" anchor="b">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tcPr>
                </a:tc>
                <a:tc>
                  <a:txBody>
                    <a:bodyPr/>
                    <a:lstStyle/>
                    <a:p>
                      <a:pPr marL="0" lvl="0" algn="l" defTabSz="914400">
                        <a:buNone/>
                      </a:pPr>
                      <a:r>
                        <a:rPr lang="nl-NL" sz="1400" b="0" i="0" u="none" strike="noStrike" kern="1200">
                          <a:solidFill>
                            <a:schemeClr val="tx1"/>
                          </a:solidFill>
                          <a:effectLst/>
                          <a:latin typeface="Arial"/>
                          <a:ea typeface="+mn-ea"/>
                          <a:cs typeface="+mn-cs"/>
                        </a:rPr>
                        <a:t>Tilburg</a:t>
                      </a:r>
                    </a:p>
                  </a:txBody>
                  <a:tcPr marL="9524" marR="9524" marT="9524" marB="0" anchor="b">
                    <a:lnL w="6350">
                      <a:solidFill>
                        <a:srgbClr val="000000"/>
                      </a:solidFill>
                    </a:lnL>
                    <a:lnR w="6350">
                      <a:solidFill>
                        <a:srgbClr val="000000"/>
                      </a:solidFill>
                    </a:lnR>
                    <a:lnT w="6350">
                      <a:solidFill>
                        <a:srgbClr val="000000"/>
                      </a:solid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82097"/>
                  </a:ext>
                </a:extLst>
              </a:tr>
            </a:tbl>
          </a:graphicData>
        </a:graphic>
      </p:graphicFrame>
    </p:spTree>
    <p:extLst>
      <p:ext uri="{BB962C8B-B14F-4D97-AF65-F5344CB8AC3E}">
        <p14:creationId xmlns:p14="http://schemas.microsoft.com/office/powerpoint/2010/main" val="888817995"/>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MediaLengthInSeconds xmlns="c6f82ce1-f6df-49a5-8b49-cf8409a27aa4" xsi:nil="true"/>
    <SharedWithUsers xmlns="2c4f0c93-2979-4f27-aab2-70de95932352">
      <UserInfo>
        <DisplayName>Valerie van den Berg</DisplayName>
        <AccountId>27</AccountId>
        <AccountType/>
      </UserInfo>
      <UserInfo>
        <DisplayName>Yvon Kokke</DisplayName>
        <AccountId>103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8" ma:contentTypeDescription="Een nieuw document maken." ma:contentTypeScope="" ma:versionID="8edb727b46f09ec61791ab1f21070b6f">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bf0a9858232f05e320448e9e546922e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F1C0B5-0B1C-4B6A-B506-A429FD90B5A0}">
  <ds:schemaRefs>
    <ds:schemaRef ds:uri="2c4f0c93-2979-4f27-aab2-70de95932352"/>
    <ds:schemaRef ds:uri="c20cf8ba-b598-4d03-85bf-01d90a2844ae"/>
    <ds:schemaRef ds:uri="c67c63a5-6c7f-42bb-9d17-0feff5816463"/>
    <ds:schemaRef ds:uri="c6f82ce1-f6df-49a5-8b49-cf8409a27a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38FAEC-4B32-4657-9F9A-DF1AA10470E2}">
  <ds:schemaRefs>
    <ds:schemaRef ds:uri="http://schemas.microsoft.com/sharepoint/v3/contenttype/forms"/>
  </ds:schemaRefs>
</ds:datastoreItem>
</file>

<file path=customXml/itemProps3.xml><?xml version="1.0" encoding="utf-8"?>
<ds:datastoreItem xmlns:ds="http://schemas.openxmlformats.org/officeDocument/2006/customXml" ds:itemID="{3BEC7D49-24BE-45A1-8C62-4E060CC8E6D1}">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Yuverta</Template>
  <TotalTime>0</TotalTime>
  <Words>851</Words>
  <Application>Microsoft Office PowerPoint</Application>
  <PresentationFormat>Breedbeeld</PresentationFormat>
  <Paragraphs>158</Paragraphs>
  <Slides>13</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-apple-system</vt:lpstr>
      <vt:lpstr>Arial</vt:lpstr>
      <vt:lpstr>Arial Black</vt:lpstr>
      <vt:lpstr>Calibri</vt:lpstr>
      <vt:lpstr>Yuverta</vt:lpstr>
      <vt:lpstr>Info avond examinering dinsdag 3 oktober 2023</vt:lpstr>
      <vt:lpstr>Maak er een feestje van!</vt:lpstr>
      <vt:lpstr>Programma</vt:lpstr>
      <vt:lpstr>1. Wat moet je afronden om je diploma te kunnen ontvangen? </vt:lpstr>
      <vt:lpstr>2. Informatie op Yunet</vt:lpstr>
      <vt:lpstr>3. Informatie op Wikiwijs</vt:lpstr>
      <vt:lpstr>4. Proeve van bekwaamheid</vt:lpstr>
      <vt:lpstr>4. De proeve van bekwaamheid Eisen examenbedrijf:</vt:lpstr>
      <vt:lpstr>5. Planning AVO examens  ADL</vt:lpstr>
      <vt:lpstr>Regels bij examinering</vt:lpstr>
      <vt:lpstr>6. Planning PvB</vt:lpstr>
      <vt:lpstr>8. Aanmelddata HBO</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Yvon Kokke</dc:creator>
  <dc:description>Template by HQ Solutions</dc:description>
  <cp:lastModifiedBy>Valerie van den Berg</cp:lastModifiedBy>
  <cp:revision>2</cp:revision>
  <cp:lastPrinted>2021-10-04T13:27:24Z</cp:lastPrinted>
  <dcterms:created xsi:type="dcterms:W3CDTF">2021-03-01T11:59:21Z</dcterms:created>
  <dcterms:modified xsi:type="dcterms:W3CDTF">2024-01-30T13:39:26Z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